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31" autoAdjust="0"/>
    <p:restoredTop sz="94660"/>
  </p:normalViewPr>
  <p:slideViewPr>
    <p:cSldViewPr snapToGrid="0">
      <p:cViewPr varScale="1">
        <p:scale>
          <a:sx n="64" d="100"/>
          <a:sy n="64" d="100"/>
        </p:scale>
        <p:origin x="133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209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91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7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61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8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29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82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547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56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22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78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l="-2000" r="10000" b="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86B11-B485-4F7F-9B79-D5A2E56F3AA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89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0342" y="4064072"/>
            <a:ext cx="7943316" cy="927207"/>
          </a:xfrm>
        </p:spPr>
        <p:txBody>
          <a:bodyPr/>
          <a:lstStyle/>
          <a:p>
            <a:r>
              <a:rPr lang="en-US" b="1" dirty="0"/>
              <a:t>David Sinclair Award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5209196"/>
            <a:ext cx="6858000" cy="443847"/>
          </a:xfrm>
        </p:spPr>
        <p:txBody>
          <a:bodyPr>
            <a:noAutofit/>
          </a:bodyPr>
          <a:lstStyle/>
          <a:p>
            <a:r>
              <a:rPr lang="en-US" sz="2800" i="1" dirty="0"/>
              <a:t>American Association for Aerosol Research</a:t>
            </a:r>
          </a:p>
        </p:txBody>
      </p:sp>
      <p:pic>
        <p:nvPicPr>
          <p:cNvPr id="7" name="Picture 7" descr="AAAR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7971" y="366754"/>
            <a:ext cx="948517" cy="99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2" t="4245" r="1550" b="2122"/>
          <a:stretch>
            <a:fillRect/>
          </a:stretch>
        </p:blipFill>
        <p:spPr bwMode="auto">
          <a:xfrm>
            <a:off x="3601653" y="1240208"/>
            <a:ext cx="1940696" cy="2785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551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0132" y="2410818"/>
            <a:ext cx="77809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This award memorializes David Sinclair, one of aerosol science’s great innovators, known for his knowledge, ingenuity and energy.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0133" y="3923979"/>
            <a:ext cx="778094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The </a:t>
            </a:r>
            <a:r>
              <a:rPr lang="en-US" sz="2800" b="1" dirty="0"/>
              <a:t>David Sinclair Award</a:t>
            </a:r>
          </a:p>
          <a:p>
            <a:pPr algn="ctr"/>
            <a:r>
              <a:rPr lang="en-US" sz="2800" i="1" dirty="0"/>
              <a:t>“recognizes sustained excellence in aerosol research and technology by an established scientist still active in his/her career. The individual’s research must have a lasting impact in aerosol science.”</a:t>
            </a:r>
          </a:p>
        </p:txBody>
      </p:sp>
      <p:pic>
        <p:nvPicPr>
          <p:cNvPr id="6" name="Picture 7" descr="AAAR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6346" y="1102300"/>
            <a:ext cx="948517" cy="99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1867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98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2020 Recipient of the</a:t>
            </a:r>
            <a:br>
              <a:rPr lang="en-US" sz="3200" b="1" dirty="0"/>
            </a:br>
            <a:r>
              <a:rPr lang="en-US" sz="3200" b="1" dirty="0"/>
              <a:t>David Sinclair Award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838979" y="2184556"/>
            <a:ext cx="6102304" cy="3753133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Dr. Robinson is the Raymond J. Lane Distinguished University Professor and David and Susan Head of the Department of Mechanical Engineering at Carnegie Mellon University. 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has published more than 200 peer-reviewed papers on air quality, climate and health impacts of energy systems with a focus on emissions and atmospheric aerosols – and over 13,000 citations with an H-index of 64.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Among many achievements, Dr. Robinson is well known for his seminal research on semi-volatile emissions and photochemical aging.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is a fellow and former president of the American Association of Aerosol Research (AAAR). 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Allen’s work has changed the way we look at organic aerosol emissions into the atmosphere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</p:txBody>
      </p:sp>
      <p:pic>
        <p:nvPicPr>
          <p:cNvPr id="7" name="Picture 7" descr="AAAR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7536" y="365760"/>
            <a:ext cx="948517" cy="99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807061" y="1230449"/>
            <a:ext cx="68028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i="1" dirty="0"/>
              <a:t>Allen Robinson</a:t>
            </a:r>
            <a:endParaRPr lang="en-US" altLang="en-US" sz="2800" b="1" i="1" dirty="0">
              <a:highlight>
                <a:srgbClr val="FFFF00"/>
              </a:highlight>
            </a:endParaRPr>
          </a:p>
          <a:p>
            <a:pPr algn="ctr">
              <a:spcBef>
                <a:spcPct val="0"/>
              </a:spcBef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Carnegie Mellon University</a:t>
            </a:r>
            <a:endParaRPr lang="en-US" altLang="en-US" sz="2800" i="1" dirty="0"/>
          </a:p>
        </p:txBody>
      </p:sp>
      <p:pic>
        <p:nvPicPr>
          <p:cNvPr id="5" name="Picture 4" descr="A person standing in front of a window&#10;&#10;Description automatically generated">
            <a:extLst>
              <a:ext uri="{FF2B5EF4-FFF2-40B4-BE49-F238E27FC236}">
                <a16:creationId xmlns:a16="http://schemas.microsoft.com/office/drawing/2014/main" id="{A765A04E-41CB-4EBE-B3C0-DB958B044CB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12"/>
          <a:stretch/>
        </p:blipFill>
        <p:spPr>
          <a:xfrm>
            <a:off x="202718" y="2372809"/>
            <a:ext cx="2482610" cy="2700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789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F0B0CCD31B8A499704C41CC6D4083C" ma:contentTypeVersion="12" ma:contentTypeDescription="Create a new document." ma:contentTypeScope="" ma:versionID="badafbc1ac97b042e9621c29bd74ea79">
  <xsd:schema xmlns:xsd="http://www.w3.org/2001/XMLSchema" xmlns:xs="http://www.w3.org/2001/XMLSchema" xmlns:p="http://schemas.microsoft.com/office/2006/metadata/properties" xmlns:ns2="c1df7df8-48bb-49ae-9a42-dff91feeedae" xmlns:ns3="adcf1435-83d7-457b-8868-7ebdb82785c1" targetNamespace="http://schemas.microsoft.com/office/2006/metadata/properties" ma:root="true" ma:fieldsID="3c0f920947203e9c458bc1706a659f92" ns2:_="" ns3:_="">
    <xsd:import namespace="c1df7df8-48bb-49ae-9a42-dff91feeedae"/>
    <xsd:import namespace="adcf1435-83d7-457b-8868-7ebdb82785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df7df8-48bb-49ae-9a42-dff91feeed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cf1435-83d7-457b-8868-7ebdb82785c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89BE2C-2149-458E-B04A-56DF8D9944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df7df8-48bb-49ae-9a42-dff91feeedae"/>
    <ds:schemaRef ds:uri="adcf1435-83d7-457b-8868-7ebdb82785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32CF13-B84C-4F99-AF81-E1F8E27A69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8CD5D1-6496-406E-A9C4-06C6AEE36B88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1df7df8-48bb-49ae-9a42-dff91feeedae"/>
    <ds:schemaRef ds:uri="http://purl.org/dc/terms/"/>
    <ds:schemaRef ds:uri="adcf1435-83d7-457b-8868-7ebdb82785c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1525</TotalTime>
  <Words>201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David Sinclair Award</vt:lpstr>
      <vt:lpstr>PowerPoint Presentation</vt:lpstr>
      <vt:lpstr>2020 Recipient of the David Sinclair Award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Sheldon K. Friedlander Award</dc:title>
  <dc:creator>Melissa L. Baldwin</dc:creator>
  <cp:lastModifiedBy>Sullivan,Amy</cp:lastModifiedBy>
  <cp:revision>56</cp:revision>
  <dcterms:created xsi:type="dcterms:W3CDTF">2014-10-06T20:03:19Z</dcterms:created>
  <dcterms:modified xsi:type="dcterms:W3CDTF">2024-12-04T09:44:38Z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0x01010011F0B0CCD31B8A499704C41CC6D4083C</vt:lpwstr>
  </property>
  <property fmtid="{D5CDD505-2E9C-101B-9397-08002B2CF9AE}" pid="3" name="_NewReviewCycle">
    <vt:lpwstr/>
  </property>
</Properties>
</file>