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98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Wu" userId="f5efeecc-1014-4235-a133-0c65c9e70043" providerId="ADAL" clId="{F4BD3101-258F-4F17-825A-9F2EB41E3E78}"/>
    <pc:docChg chg="modSld">
      <pc:chgData name="Jacqueline Wu" userId="f5efeecc-1014-4235-a133-0c65c9e70043" providerId="ADAL" clId="{F4BD3101-258F-4F17-825A-9F2EB41E3E78}" dt="2019-10-24T12:54:07.004" v="0" actId="20577"/>
      <pc:docMkLst>
        <pc:docMk/>
      </pc:docMkLst>
      <pc:sldChg chg="modSp">
        <pc:chgData name="Jacqueline Wu" userId="f5efeecc-1014-4235-a133-0c65c9e70043" providerId="ADAL" clId="{F4BD3101-258F-4F17-825A-9F2EB41E3E78}" dt="2019-10-24T12:54:07.004" v="0" actId="20577"/>
        <pc:sldMkLst>
          <pc:docMk/>
          <pc:sldMk cId="1578789084" sldId="258"/>
        </pc:sldMkLst>
        <pc:spChg chg="mod">
          <ac:chgData name="Jacqueline Wu" userId="f5efeecc-1014-4235-a133-0c65c9e70043" providerId="ADAL" clId="{F4BD3101-258F-4F17-825A-9F2EB41E3E78}" dt="2019-10-24T12:54:07.004" v="0" actId="20577"/>
          <ac:spMkLst>
            <pc:docMk/>
            <pc:sldMk cId="1578789084" sldId="258"/>
            <ac:spMk id="8" creationId="{00000000-0000-0000-0000-000000000000}"/>
          </ac:spMkLst>
        </pc:spChg>
      </pc:sldChg>
    </pc:docChg>
  </pc:docChgLst>
  <pc:docChgLst>
    <pc:chgData name="Homaira Sheikh" userId="0bb7c33d-3726-445f-a64e-0c8d02ed6105" providerId="ADAL" clId="{3FCC85A4-4B34-4111-A1D4-001F9EBC7C1F}"/>
    <pc:docChg chg="modSld">
      <pc:chgData name="Homaira Sheikh" userId="0bb7c33d-3726-445f-a64e-0c8d02ed6105" providerId="ADAL" clId="{3FCC85A4-4B34-4111-A1D4-001F9EBC7C1F}" dt="2019-08-26T13:56:27.262" v="4" actId="20577"/>
      <pc:docMkLst>
        <pc:docMk/>
      </pc:docMkLst>
      <pc:sldChg chg="modSp">
        <pc:chgData name="Homaira Sheikh" userId="0bb7c33d-3726-445f-a64e-0c8d02ed6105" providerId="ADAL" clId="{3FCC85A4-4B34-4111-A1D4-001F9EBC7C1F}" dt="2019-08-26T13:56:27.262" v="4" actId="20577"/>
        <pc:sldMkLst>
          <pc:docMk/>
          <pc:sldMk cId="1578789084" sldId="258"/>
        </pc:sldMkLst>
        <pc:spChg chg="mod">
          <ac:chgData name="Homaira Sheikh" userId="0bb7c33d-3726-445f-a64e-0c8d02ed6105" providerId="ADAL" clId="{3FCC85A4-4B34-4111-A1D4-001F9EBC7C1F}" dt="2019-08-26T13:56:27.262" v="4" actId="20577"/>
          <ac:spMkLst>
            <pc:docMk/>
            <pc:sldMk cId="1578789084" sldId="258"/>
            <ac:spMk id="4" creationId="{00000000-0000-0000-0000-000000000000}"/>
          </ac:spMkLst>
        </pc:spChg>
        <pc:spChg chg="mod">
          <ac:chgData name="Homaira Sheikh" userId="0bb7c33d-3726-445f-a64e-0c8d02ed6105" providerId="ADAL" clId="{3FCC85A4-4B34-4111-A1D4-001F9EBC7C1F}" dt="2019-08-26T13:56:24.270" v="2" actId="1076"/>
          <ac:spMkLst>
            <pc:docMk/>
            <pc:sldMk cId="1578789084" sldId="258"/>
            <ac:spMk id="8" creationId="{00000000-0000-0000-0000-000000000000}"/>
          </ac:spMkLst>
        </pc:spChg>
      </pc:sldChg>
    </pc:docChg>
  </pc:docChgLst>
  <pc:docChgLst>
    <pc:chgData name="Jacqueline Wu" userId="f5efeecc-1014-4235-a133-0c65c9e70043" providerId="ADAL" clId="{5D6194DD-7E79-44A7-8190-5384D5A6B47E}"/>
    <pc:docChg chg="custSel modSld">
      <pc:chgData name="Jacqueline Wu" userId="f5efeecc-1014-4235-a133-0c65c9e70043" providerId="ADAL" clId="{5D6194DD-7E79-44A7-8190-5384D5A6B47E}" dt="2019-09-03T18:58:51.072" v="33" actId="20577"/>
      <pc:docMkLst>
        <pc:docMk/>
      </pc:docMkLst>
      <pc:sldChg chg="setBg">
        <pc:chgData name="Jacqueline Wu" userId="f5efeecc-1014-4235-a133-0c65c9e70043" providerId="ADAL" clId="{5D6194DD-7E79-44A7-8190-5384D5A6B47E}" dt="2019-06-24T19:07:48.824" v="5"/>
        <pc:sldMkLst>
          <pc:docMk/>
          <pc:sldMk cId="1696551143" sldId="256"/>
        </pc:sldMkLst>
      </pc:sldChg>
      <pc:sldChg chg="setBg">
        <pc:chgData name="Jacqueline Wu" userId="f5efeecc-1014-4235-a133-0c65c9e70043" providerId="ADAL" clId="{5D6194DD-7E79-44A7-8190-5384D5A6B47E}" dt="2019-06-24T19:07:58.377" v="7"/>
        <pc:sldMkLst>
          <pc:docMk/>
          <pc:sldMk cId="3901867942" sldId="257"/>
        </pc:sldMkLst>
      </pc:sldChg>
      <pc:sldChg chg="modSp setBg">
        <pc:chgData name="Jacqueline Wu" userId="f5efeecc-1014-4235-a133-0c65c9e70043" providerId="ADAL" clId="{5D6194DD-7E79-44A7-8190-5384D5A6B47E}" dt="2019-09-03T18:58:51.072" v="33" actId="20577"/>
        <pc:sldMkLst>
          <pc:docMk/>
          <pc:sldMk cId="1578789084" sldId="258"/>
        </pc:sldMkLst>
        <pc:spChg chg="mod">
          <ac:chgData name="Jacqueline Wu" userId="f5efeecc-1014-4235-a133-0c65c9e70043" providerId="ADAL" clId="{5D6194DD-7E79-44A7-8190-5384D5A6B47E}" dt="2019-06-24T18:54:03.714" v="1" actId="20577"/>
          <ac:spMkLst>
            <pc:docMk/>
            <pc:sldMk cId="1578789084" sldId="258"/>
            <ac:spMk id="2" creationId="{00000000-0000-0000-0000-000000000000}"/>
          </ac:spMkLst>
        </pc:spChg>
        <pc:spChg chg="mod">
          <ac:chgData name="Jacqueline Wu" userId="f5efeecc-1014-4235-a133-0c65c9e70043" providerId="ADAL" clId="{5D6194DD-7E79-44A7-8190-5384D5A6B47E}" dt="2019-09-03T18:58:51.072" v="33" actId="20577"/>
          <ac:spMkLst>
            <pc:docMk/>
            <pc:sldMk cId="1578789084" sldId="258"/>
            <ac:spMk id="4" creationId="{00000000-0000-0000-0000-000000000000}"/>
          </ac:spMkLst>
        </pc:spChg>
        <pc:spChg chg="mod">
          <ac:chgData name="Jacqueline Wu" userId="f5efeecc-1014-4235-a133-0c65c9e70043" providerId="ADAL" clId="{5D6194DD-7E79-44A7-8190-5384D5A6B47E}" dt="2019-07-17T19:50:23.528" v="27" actId="13926"/>
          <ac:spMkLst>
            <pc:docMk/>
            <pc:sldMk cId="1578789084" sldId="258"/>
            <ac:spMk id="8" creationId="{00000000-0000-0000-0000-000000000000}"/>
          </ac:spMkLst>
        </pc:spChg>
        <pc:picChg chg="mod">
          <ac:chgData name="Jacqueline Wu" userId="f5efeecc-1014-4235-a133-0c65c9e70043" providerId="ADAL" clId="{5D6194DD-7E79-44A7-8190-5384D5A6B47E}" dt="2019-07-29T13:46:38.079" v="30" actId="1076"/>
          <ac:picMkLst>
            <pc:docMk/>
            <pc:sldMk cId="1578789084" sldId="258"/>
            <ac:picMk id="5"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33559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215607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29226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6B11-B485-4F7F-9B79-D5A2E56F3AA5}"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7722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E86B11-B485-4F7F-9B79-D5A2E56F3AA5}"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48638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E86B11-B485-4F7F-9B79-D5A2E56F3AA5}"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294727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86B11-B485-4F7F-9B79-D5A2E56F3AA5}" type="datetimeFigureOut">
              <a:rPr lang="en-US" smtClean="0"/>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68530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E86B11-B485-4F7F-9B79-D5A2E56F3AA5}" type="datetimeFigureOut">
              <a:rPr lang="en-US" smtClean="0"/>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1419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86B11-B485-4F7F-9B79-D5A2E56F3AA5}" type="datetimeFigureOut">
              <a:rPr lang="en-US" smtClean="0"/>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370243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E86B11-B485-4F7F-9B79-D5A2E56F3AA5}"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97472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E86B11-B485-4F7F-9B79-D5A2E56F3AA5}"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22FF-902B-4D31-A0C4-95C05BCA7A45}" type="slidenum">
              <a:rPr lang="en-US" smtClean="0"/>
              <a:t>‹#›</a:t>
            </a:fld>
            <a:endParaRPr lang="en-US"/>
          </a:p>
        </p:txBody>
      </p:sp>
    </p:spTree>
    <p:extLst>
      <p:ext uri="{BB962C8B-B14F-4D97-AF65-F5344CB8AC3E}">
        <p14:creationId xmlns:p14="http://schemas.microsoft.com/office/powerpoint/2010/main" val="170308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l="-13000" r="-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86B11-B485-4F7F-9B79-D5A2E56F3AA5}" type="datetimeFigureOut">
              <a:rPr lang="en-US" smtClean="0"/>
              <a:t>10/24/2019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2FF-902B-4D31-A0C4-95C05BCA7A45}" type="slidenum">
              <a:rPr lang="en-US" smtClean="0"/>
              <a:t>‹#›</a:t>
            </a:fld>
            <a:endParaRPr lang="en-US"/>
          </a:p>
        </p:txBody>
      </p:sp>
    </p:spTree>
    <p:extLst>
      <p:ext uri="{BB962C8B-B14F-4D97-AF65-F5344CB8AC3E}">
        <p14:creationId xmlns:p14="http://schemas.microsoft.com/office/powerpoint/2010/main" val="673098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09353" y="3832705"/>
            <a:ext cx="8325294" cy="927207"/>
          </a:xfrm>
        </p:spPr>
        <p:txBody>
          <a:bodyPr>
            <a:normAutofit/>
          </a:bodyPr>
          <a:lstStyle/>
          <a:p>
            <a:r>
              <a:rPr lang="en-US" b="1" dirty="0"/>
              <a:t>Benjamin Y. H. Liu Award</a:t>
            </a:r>
          </a:p>
        </p:txBody>
      </p:sp>
      <p:sp>
        <p:nvSpPr>
          <p:cNvPr id="5" name="Subtitle 4"/>
          <p:cNvSpPr>
            <a:spLocks noGrp="1"/>
          </p:cNvSpPr>
          <p:nvPr>
            <p:ph type="subTitle" idx="1"/>
          </p:nvPr>
        </p:nvSpPr>
        <p:spPr>
          <a:xfrm>
            <a:off x="1142999" y="5172167"/>
            <a:ext cx="6858000" cy="443847"/>
          </a:xfrm>
        </p:spPr>
        <p:txBody>
          <a:bodyPr>
            <a:noAutofit/>
          </a:bodyPr>
          <a:lstStyle/>
          <a:p>
            <a:r>
              <a:rPr lang="en-US" sz="2800" i="1" dirty="0"/>
              <a:t>American Association for Aerosol Research</a:t>
            </a:r>
          </a:p>
        </p:txBody>
      </p:sp>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9386" y="741161"/>
            <a:ext cx="1825228" cy="2552854"/>
          </a:xfrm>
          <a:prstGeom prst="rect">
            <a:avLst/>
          </a:prstGeom>
          <a:noFill/>
          <a:ln w="9525">
            <a:noFill/>
            <a:miter lim="800000"/>
            <a:headEnd/>
            <a:tailEnd/>
          </a:ln>
        </p:spPr>
      </p:pic>
      <p:pic>
        <p:nvPicPr>
          <p:cNvPr id="7" name="Picture 7" descr="AAAR logo"/>
          <p:cNvPicPr>
            <a:picLocks noChangeAspect="1" noChangeArrowheads="1"/>
          </p:cNvPicPr>
          <p:nvPr/>
        </p:nvPicPr>
        <p:blipFill>
          <a:blip r:embed="rId4"/>
          <a:srcRect/>
          <a:stretch>
            <a:fillRect/>
          </a:stretch>
        </p:blipFill>
        <p:spPr bwMode="auto">
          <a:xfrm>
            <a:off x="412848" y="721593"/>
            <a:ext cx="948517" cy="995686"/>
          </a:xfrm>
          <a:prstGeom prst="rect">
            <a:avLst/>
          </a:prstGeom>
          <a:noFill/>
          <a:ln w="9525">
            <a:noFill/>
            <a:miter lim="800000"/>
            <a:headEnd/>
            <a:tailEnd/>
          </a:ln>
        </p:spPr>
      </p:pic>
    </p:spTree>
    <p:extLst>
      <p:ext uri="{BB962C8B-B14F-4D97-AF65-F5344CB8AC3E}">
        <p14:creationId xmlns:p14="http://schemas.microsoft.com/office/powerpoint/2010/main" val="169655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354650" y="2273274"/>
            <a:ext cx="8434700" cy="1200329"/>
          </a:xfrm>
          <a:prstGeom prst="rect">
            <a:avLst/>
          </a:prstGeom>
          <a:noFill/>
        </p:spPr>
        <p:txBody>
          <a:bodyPr wrap="square" rtlCol="0">
            <a:spAutoFit/>
          </a:bodyPr>
          <a:lstStyle/>
          <a:p>
            <a:pPr algn="ctr"/>
            <a:r>
              <a:rPr lang="en-US" sz="2400" dirty="0"/>
              <a:t>The award honors Professor Benjamin Liu for his leadership in the aerosol community and his own seminal contributions to aerosol science through instrumentation and experimental research.</a:t>
            </a:r>
          </a:p>
        </p:txBody>
      </p:sp>
      <p:sp>
        <p:nvSpPr>
          <p:cNvPr id="5" name="TextBox 4"/>
          <p:cNvSpPr txBox="1"/>
          <p:nvPr/>
        </p:nvSpPr>
        <p:spPr>
          <a:xfrm>
            <a:off x="703371" y="3940328"/>
            <a:ext cx="7780945" cy="2246769"/>
          </a:xfrm>
          <a:prstGeom prst="rect">
            <a:avLst/>
          </a:prstGeom>
          <a:noFill/>
        </p:spPr>
        <p:txBody>
          <a:bodyPr wrap="square" rtlCol="0">
            <a:spAutoFit/>
          </a:bodyPr>
          <a:lstStyle/>
          <a:p>
            <a:pPr algn="ctr"/>
            <a:r>
              <a:rPr lang="en-US" sz="2800" dirty="0"/>
              <a:t>The </a:t>
            </a:r>
            <a:r>
              <a:rPr lang="en-US" sz="2800" b="1" dirty="0"/>
              <a:t>Benjamin Y. H. Liu Award</a:t>
            </a:r>
          </a:p>
          <a:p>
            <a:pPr algn="ctr"/>
            <a:r>
              <a:rPr lang="en-US" sz="2800" i="1" dirty="0"/>
              <a:t>“Recognizes outstanding contributions to aerosol instrumentation and experimental techniques that have significantly advanced the science and technology of aerosols.”</a:t>
            </a:r>
          </a:p>
        </p:txBody>
      </p:sp>
      <p:pic>
        <p:nvPicPr>
          <p:cNvPr id="6" name="Picture 7" descr="AAAR logo"/>
          <p:cNvPicPr>
            <a:picLocks noChangeAspect="1" noChangeArrowheads="1"/>
          </p:cNvPicPr>
          <p:nvPr/>
        </p:nvPicPr>
        <p:blipFill>
          <a:blip r:embed="rId3"/>
          <a:srcRect/>
          <a:stretch>
            <a:fillRect/>
          </a:stretch>
        </p:blipFill>
        <p:spPr bwMode="auto">
          <a:xfrm>
            <a:off x="4069968" y="916811"/>
            <a:ext cx="948517" cy="995686"/>
          </a:xfrm>
          <a:prstGeom prst="rect">
            <a:avLst/>
          </a:prstGeom>
          <a:noFill/>
          <a:ln w="9525">
            <a:noFill/>
            <a:miter lim="800000"/>
            <a:headEnd/>
            <a:tailEnd/>
          </a:ln>
        </p:spPr>
      </p:pic>
    </p:spTree>
    <p:extLst>
      <p:ext uri="{BB962C8B-B14F-4D97-AF65-F5344CB8AC3E}">
        <p14:creationId xmlns:p14="http://schemas.microsoft.com/office/powerpoint/2010/main" val="390186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2019 Recipient of the</a:t>
            </a:r>
            <a:br>
              <a:rPr lang="en-US" sz="3200" b="1" dirty="0"/>
            </a:br>
            <a:r>
              <a:rPr lang="en-US" sz="3200" b="1" dirty="0"/>
              <a:t>Benjamin Y. H. Liu Award</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56837" y="3033359"/>
            <a:ext cx="1804703" cy="2031861"/>
          </a:xfrm>
          <a:prstGeom prst="rect">
            <a:avLst/>
          </a:prstGeom>
        </p:spPr>
      </p:pic>
      <p:sp>
        <p:nvSpPr>
          <p:cNvPr id="4" name="Content Placeholder 3"/>
          <p:cNvSpPr>
            <a:spLocks noGrp="1"/>
          </p:cNvSpPr>
          <p:nvPr>
            <p:ph sz="half" idx="2"/>
          </p:nvPr>
        </p:nvSpPr>
        <p:spPr>
          <a:xfrm>
            <a:off x="1857642" y="2642889"/>
            <a:ext cx="7129521" cy="4099106"/>
          </a:xfrm>
        </p:spPr>
        <p:txBody>
          <a:bodyPr>
            <a:noAutofit/>
          </a:bodyPr>
          <a:lstStyle/>
          <a:p>
            <a:r>
              <a:rPr lang="en-US" sz="1600" dirty="0"/>
              <a:t>Originally educated as a high energy physicist, Jasper Kirkby led the development of new approaches and orchestrated experimental investigations into atmospheric new particle and cloud formation in the CLOUD (Cosmics Leaving Outdoor Droplets) experiment at CERN, which is "arguably the most effective experiment to study atmospheric nucleation and growth ever designed and constructed, really by a country mile." </a:t>
            </a:r>
          </a:p>
          <a:p>
            <a:r>
              <a:rPr lang="en-US" sz="1600" dirty="0"/>
              <a:t>Kirkby "is deeply knowledgeable about every instrument and nuance of data analysis associated with CLOUD and remembers every run and stage, and the reason for executing it, over the past decade. "   CLOUD has addressed some of the most challenging questions about new particle formation, among which, "it has settled the question if today’s climate warming can be attributed to changes in the solar characteristics and possible enhancement effects, e.g., via the galactic cosmic ray intensity: it cannot."  </a:t>
            </a:r>
          </a:p>
          <a:p>
            <a:r>
              <a:rPr lang="en-US" sz="1600" dirty="0"/>
              <a:t>One supporting letter notes "His irrepressible will and determination have adapted the culture of 'big science' at CERN to a major atmospheric science problem. Along the way, Jasper has also become a world class aerosol scientist."</a:t>
            </a:r>
          </a:p>
          <a:p>
            <a:pPr lvl="0"/>
            <a:endParaRPr lang="en-US" sz="1600" dirty="0"/>
          </a:p>
        </p:txBody>
      </p:sp>
      <p:pic>
        <p:nvPicPr>
          <p:cNvPr id="7" name="Picture 7" descr="AAAR logo"/>
          <p:cNvPicPr>
            <a:picLocks noChangeAspect="1" noChangeArrowheads="1"/>
          </p:cNvPicPr>
          <p:nvPr/>
        </p:nvPicPr>
        <p:blipFill>
          <a:blip r:embed="rId4"/>
          <a:srcRect/>
          <a:stretch>
            <a:fillRect/>
          </a:stretch>
        </p:blipFill>
        <p:spPr bwMode="auto">
          <a:xfrm>
            <a:off x="628650" y="530064"/>
            <a:ext cx="948517" cy="995686"/>
          </a:xfrm>
          <a:prstGeom prst="rect">
            <a:avLst/>
          </a:prstGeom>
          <a:noFill/>
          <a:ln w="9525">
            <a:noFill/>
            <a:miter lim="800000"/>
            <a:headEnd/>
            <a:tailEnd/>
          </a:ln>
        </p:spPr>
      </p:pic>
      <p:sp>
        <p:nvSpPr>
          <p:cNvPr id="8" name="TextBox 7"/>
          <p:cNvSpPr txBox="1"/>
          <p:nvPr/>
        </p:nvSpPr>
        <p:spPr>
          <a:xfrm>
            <a:off x="1243146" y="1439166"/>
            <a:ext cx="6657708" cy="954107"/>
          </a:xfrm>
          <a:prstGeom prst="rect">
            <a:avLst/>
          </a:prstGeom>
          <a:noFill/>
        </p:spPr>
        <p:txBody>
          <a:bodyPr wrap="square" rtlCol="0">
            <a:spAutoFit/>
          </a:bodyPr>
          <a:lstStyle/>
          <a:p>
            <a:pPr algn="ctr" eaLnBrk="0" hangingPunct="0"/>
            <a:r>
              <a:rPr lang="en-US" sz="2800" b="1" i="1">
                <a:ea typeface="Helvetica" pitchFamily="34" charset="0"/>
                <a:cs typeface="Times" pitchFamily="18" charset="0"/>
              </a:rPr>
              <a:t>Jasper Kirkby</a:t>
            </a:r>
            <a:endParaRPr lang="en-US" sz="2800" b="1" i="1" dirty="0">
              <a:ea typeface="Helvetica" pitchFamily="34" charset="0"/>
              <a:cs typeface="Times" pitchFamily="18" charset="0"/>
            </a:endParaRPr>
          </a:p>
          <a:p>
            <a:pPr algn="ctr" eaLnBrk="0" hangingPunct="0"/>
            <a:r>
              <a:rPr lang="en-US" sz="2800" i="1" dirty="0"/>
              <a:t>CERN</a:t>
            </a:r>
            <a:endParaRPr lang="en-US" sz="2800" i="1" dirty="0">
              <a:ea typeface="Helvetica" pitchFamily="34" charset="0"/>
              <a:cs typeface="Times" pitchFamily="18" charset="0"/>
            </a:endParaRPr>
          </a:p>
        </p:txBody>
      </p:sp>
    </p:spTree>
    <p:extLst>
      <p:ext uri="{BB962C8B-B14F-4D97-AF65-F5344CB8AC3E}">
        <p14:creationId xmlns:p14="http://schemas.microsoft.com/office/powerpoint/2010/main" val="1578789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F0B0CCD31B8A499704C41CC6D4083C" ma:contentTypeVersion="12" ma:contentTypeDescription="Create a new document." ma:contentTypeScope="" ma:versionID="badafbc1ac97b042e9621c29bd74ea79">
  <xsd:schema xmlns:xsd="http://www.w3.org/2001/XMLSchema" xmlns:xs="http://www.w3.org/2001/XMLSchema" xmlns:p="http://schemas.microsoft.com/office/2006/metadata/properties" xmlns:ns2="c1df7df8-48bb-49ae-9a42-dff91feeedae" xmlns:ns3="adcf1435-83d7-457b-8868-7ebdb82785c1" targetNamespace="http://schemas.microsoft.com/office/2006/metadata/properties" ma:root="true" ma:fieldsID="3c0f920947203e9c458bc1706a659f92" ns2:_="" ns3:_="">
    <xsd:import namespace="c1df7df8-48bb-49ae-9a42-dff91feeedae"/>
    <xsd:import namespace="adcf1435-83d7-457b-8868-7ebdb82785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df7df8-48bb-49ae-9a42-dff91feee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cf1435-83d7-457b-8868-7ebdb82785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A7A9F9-AC76-4A65-966C-B08FD42599F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B94FE19-1802-4A21-A153-626A20D079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df7df8-48bb-49ae-9a42-dff91feeedae"/>
    <ds:schemaRef ds:uri="adcf1435-83d7-457b-8868-7ebdb827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0532E4-AFB9-44C4-A4AD-4F150B7A5C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TotalTime>
  <Words>272</Words>
  <Application>Microsoft Office PowerPoint</Application>
  <PresentationFormat>On-screen Show (4:3)</PresentationFormat>
  <Paragraphs>11</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Benjamin Y. H. Liu Award</vt:lpstr>
      <vt:lpstr>PowerPoint Presentation</vt:lpstr>
      <vt:lpstr>2019 Recipient of the Benjamin Y. H. Liu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Sheldon K. Friedlander Award</dc:title>
  <dc:creator>Melissa L. Baldwin</dc:creator>
  <cp:lastModifiedBy>Jacqueline Wu</cp:lastModifiedBy>
  <cp:revision>30</cp:revision>
  <dcterms:created xsi:type="dcterms:W3CDTF">2014-10-06T20:03:19Z</dcterms:created>
  <dcterms:modified xsi:type="dcterms:W3CDTF">2019-10-24T12:54:08Z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0x01010011F0B0CCD31B8A499704C41CC6D4083C</vt:lpwstr>
  </property>
</Properties>
</file>