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08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3355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1560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922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772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486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9472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53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1419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2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9747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70308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9/14/2016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6730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353" y="3832705"/>
            <a:ext cx="8325294" cy="927207"/>
          </a:xfrm>
        </p:spPr>
        <p:txBody>
          <a:bodyPr>
            <a:normAutofit/>
          </a:bodyPr>
          <a:lstStyle/>
          <a:p>
            <a:r>
              <a:rPr lang="en-US" b="1" dirty="0" smtClean="0"/>
              <a:t>Benjamin Y. H. Liu Award</a:t>
            </a:r>
            <a:endParaRPr lang="en-US" b="1" dirty="0"/>
          </a:p>
        </p:txBody>
      </p:sp>
      <p:sp>
        <p:nvSpPr>
          <p:cNvPr id="5" name="Subtitle 4"/>
          <p:cNvSpPr>
            <a:spLocks noGrp="1"/>
          </p:cNvSpPr>
          <p:nvPr>
            <p:ph type="subTitle" idx="1"/>
          </p:nvPr>
        </p:nvSpPr>
        <p:spPr>
          <a:xfrm>
            <a:off x="1142999" y="5172167"/>
            <a:ext cx="6858000" cy="443847"/>
          </a:xfrm>
        </p:spPr>
        <p:txBody>
          <a:bodyPr>
            <a:noAutofit/>
          </a:bodyPr>
          <a:lstStyle/>
          <a:p>
            <a:r>
              <a:rPr lang="en-US" sz="2800" i="1" dirty="0" smtClean="0"/>
              <a:t>American Association for Aerosol Research</a:t>
            </a:r>
            <a:endParaRPr lang="en-US" sz="2800" i="1" dirty="0"/>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9386" y="741161"/>
            <a:ext cx="1825228" cy="2552854"/>
          </a:xfrm>
          <a:prstGeom prst="rect">
            <a:avLst/>
          </a:prstGeom>
          <a:noFill/>
          <a:ln w="9525">
            <a:noFill/>
            <a:miter lim="800000"/>
            <a:headEnd/>
            <a:tailEnd/>
          </a:ln>
        </p:spPr>
      </p:pic>
      <p:pic>
        <p:nvPicPr>
          <p:cNvPr id="7" name="Picture 7" descr="AAAR logo"/>
          <p:cNvPicPr>
            <a:picLocks noChangeAspect="1" noChangeArrowheads="1"/>
          </p:cNvPicPr>
          <p:nvPr/>
        </p:nvPicPr>
        <p:blipFill>
          <a:blip r:embed="rId3"/>
          <a:srcRect/>
          <a:stretch>
            <a:fillRect/>
          </a:stretch>
        </p:blipFill>
        <p:spPr bwMode="auto">
          <a:xfrm>
            <a:off x="412848" y="721593"/>
            <a:ext cx="948517" cy="995686"/>
          </a:xfrm>
          <a:prstGeom prst="rect">
            <a:avLst/>
          </a:prstGeom>
          <a:noFill/>
          <a:ln w="9525">
            <a:noFill/>
            <a:miter lim="800000"/>
            <a:headEnd/>
            <a:tailEnd/>
          </a:ln>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50" y="2273274"/>
            <a:ext cx="8434700" cy="1200329"/>
          </a:xfrm>
          <a:prstGeom prst="rect">
            <a:avLst/>
          </a:prstGeom>
          <a:noFill/>
        </p:spPr>
        <p:txBody>
          <a:bodyPr wrap="square" rtlCol="0">
            <a:spAutoFit/>
          </a:bodyPr>
          <a:lstStyle/>
          <a:p>
            <a:pPr algn="ctr"/>
            <a:r>
              <a:rPr lang="en-US" sz="2400" dirty="0"/>
              <a:t>The award honors Professor Benjamin Liu for his leadership in the aerosol community and his own seminal contributions to aerosol science through instrumentation and experimental research.</a:t>
            </a:r>
          </a:p>
        </p:txBody>
      </p:sp>
      <p:sp>
        <p:nvSpPr>
          <p:cNvPr id="5" name="TextBox 4"/>
          <p:cNvSpPr txBox="1"/>
          <p:nvPr/>
        </p:nvSpPr>
        <p:spPr>
          <a:xfrm>
            <a:off x="703371" y="3940328"/>
            <a:ext cx="7780945" cy="2246769"/>
          </a:xfrm>
          <a:prstGeom prst="rect">
            <a:avLst/>
          </a:prstGeom>
          <a:noFill/>
        </p:spPr>
        <p:txBody>
          <a:bodyPr wrap="square" rtlCol="0">
            <a:spAutoFit/>
          </a:bodyPr>
          <a:lstStyle/>
          <a:p>
            <a:pPr algn="ctr"/>
            <a:r>
              <a:rPr lang="en-US" sz="2800" dirty="0"/>
              <a:t>The </a:t>
            </a:r>
            <a:r>
              <a:rPr lang="en-US" sz="2800" b="1" dirty="0" smtClean="0"/>
              <a:t>Benjamin Y. H. Liu Award</a:t>
            </a:r>
          </a:p>
          <a:p>
            <a:pPr algn="ctr"/>
            <a:r>
              <a:rPr lang="en-US" sz="2800" i="1" dirty="0"/>
              <a:t>“Recognizes outstanding contributions to aerosol instrumentation and experimental techniques that have significantly advanced the science and technology of aerosols.”</a:t>
            </a:r>
          </a:p>
        </p:txBody>
      </p:sp>
      <p:pic>
        <p:nvPicPr>
          <p:cNvPr id="6" name="Picture 7" descr="AAAR logo"/>
          <p:cNvPicPr>
            <a:picLocks noChangeAspect="1" noChangeArrowheads="1"/>
          </p:cNvPicPr>
          <p:nvPr/>
        </p:nvPicPr>
        <p:blipFill>
          <a:blip r:embed="rId2"/>
          <a:srcRect/>
          <a:stretch>
            <a:fillRect/>
          </a:stretch>
        </p:blipFill>
        <p:spPr bwMode="auto">
          <a:xfrm>
            <a:off x="4069968" y="916811"/>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2016 </a:t>
            </a:r>
            <a:r>
              <a:rPr lang="en-US" sz="3200" b="1" dirty="0"/>
              <a:t>Recipient of the</a:t>
            </a:r>
            <a:br>
              <a:rPr lang="en-US" sz="3200" b="1" dirty="0"/>
            </a:br>
            <a:r>
              <a:rPr lang="en-US" sz="3200" b="1" dirty="0" smtClean="0"/>
              <a:t>Benjamin Y. H. Liu Award</a:t>
            </a:r>
            <a:endParaRPr lang="en-US" sz="32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76892" y="2920903"/>
            <a:ext cx="1654638" cy="2316493"/>
          </a:xfrm>
          <a:prstGeom prst="rect">
            <a:avLst/>
          </a:prstGeom>
        </p:spPr>
      </p:pic>
      <p:sp>
        <p:nvSpPr>
          <p:cNvPr id="4" name="Content Placeholder 3"/>
          <p:cNvSpPr>
            <a:spLocks noGrp="1"/>
          </p:cNvSpPr>
          <p:nvPr>
            <p:ph sz="half" idx="2"/>
          </p:nvPr>
        </p:nvSpPr>
        <p:spPr>
          <a:xfrm>
            <a:off x="2402006" y="2780709"/>
            <a:ext cx="6482687" cy="3961285"/>
          </a:xfrm>
        </p:spPr>
        <p:txBody>
          <a:bodyPr>
            <a:noAutofit/>
          </a:bodyPr>
          <a:lstStyle/>
          <a:p>
            <a:r>
              <a:rPr lang="en-US" sz="1600" dirty="0"/>
              <a:t>Rodney Weber is a superb scientist who has demonstrated the ability to develop cutting edge observational tools and design innovative experiments and analyses that employ the developed tools to study important problems in atmospheric chemistry. </a:t>
            </a:r>
            <a:endParaRPr lang="en-US" sz="1600" dirty="0"/>
          </a:p>
          <a:p>
            <a:r>
              <a:rPr lang="en-US" sz="1600" dirty="0" smtClean="0"/>
              <a:t>Particularly </a:t>
            </a:r>
            <a:r>
              <a:rPr lang="en-US" sz="1600" dirty="0"/>
              <a:t>impactful has been Dr. Weber’s work in development and application of the Particle-Into-Liquid Sampler (PILS).  </a:t>
            </a:r>
            <a:endParaRPr lang="en-US" sz="1600" dirty="0" smtClean="0"/>
          </a:p>
          <a:p>
            <a:r>
              <a:rPr lang="en-US" sz="1600" dirty="0" smtClean="0"/>
              <a:t>In </a:t>
            </a:r>
            <a:r>
              <a:rPr lang="en-US" sz="1600" dirty="0"/>
              <a:t>his own research, Dr. Weber has employed PILS methodology to investigate the optical properties of atmospheric aerosol, sources of atmospheric secondary organic aerosol (SOA), and aerosol health effects. </a:t>
            </a:r>
            <a:endParaRPr lang="en-US" sz="1600" dirty="0" smtClean="0"/>
          </a:p>
          <a:p>
            <a:r>
              <a:rPr lang="en-US" sz="1600" dirty="0" smtClean="0"/>
              <a:t>Dr</a:t>
            </a:r>
            <a:r>
              <a:rPr lang="en-US" sz="1600" dirty="0"/>
              <a:t>. Weber has published over 180 refereed journal papers, many of which have had major impact. </a:t>
            </a:r>
          </a:p>
          <a:p>
            <a:pPr lvl="0"/>
            <a:endParaRPr lang="en-US" sz="1600" dirty="0"/>
          </a:p>
        </p:txBody>
      </p:sp>
      <p:pic>
        <p:nvPicPr>
          <p:cNvPr id="7" name="Picture 7" descr="AAAR logo"/>
          <p:cNvPicPr>
            <a:picLocks noChangeAspect="1" noChangeArrowheads="1"/>
          </p:cNvPicPr>
          <p:nvPr/>
        </p:nvPicPr>
        <p:blipFill>
          <a:blip r:embed="rId3"/>
          <a:srcRect/>
          <a:stretch>
            <a:fillRect/>
          </a:stretch>
        </p:blipFill>
        <p:spPr bwMode="auto">
          <a:xfrm>
            <a:off x="628650" y="530064"/>
            <a:ext cx="948517" cy="995686"/>
          </a:xfrm>
          <a:prstGeom prst="rect">
            <a:avLst/>
          </a:prstGeom>
          <a:noFill/>
          <a:ln w="9525">
            <a:noFill/>
            <a:miter lim="800000"/>
            <a:headEnd/>
            <a:tailEnd/>
          </a:ln>
        </p:spPr>
      </p:pic>
      <p:sp>
        <p:nvSpPr>
          <p:cNvPr id="8" name="TextBox 7"/>
          <p:cNvSpPr txBox="1"/>
          <p:nvPr/>
        </p:nvSpPr>
        <p:spPr>
          <a:xfrm>
            <a:off x="1857642" y="1688781"/>
            <a:ext cx="5428716" cy="954107"/>
          </a:xfrm>
          <a:prstGeom prst="rect">
            <a:avLst/>
          </a:prstGeom>
          <a:noFill/>
        </p:spPr>
        <p:txBody>
          <a:bodyPr wrap="square" rtlCol="0">
            <a:spAutoFit/>
          </a:bodyPr>
          <a:lstStyle/>
          <a:p>
            <a:pPr algn="ctr" eaLnBrk="0" hangingPunct="0"/>
            <a:r>
              <a:rPr lang="en-US" sz="2800" b="1" i="1" dirty="0" smtClean="0">
                <a:solidFill>
                  <a:srgbClr val="000000"/>
                </a:solidFill>
                <a:ea typeface="Helvetica" pitchFamily="34" charset="0"/>
                <a:cs typeface="Times" pitchFamily="18" charset="0"/>
              </a:rPr>
              <a:t>Rodney J. Weber</a:t>
            </a:r>
            <a:endParaRPr lang="en-US" sz="2800" b="1" i="1" dirty="0">
              <a:solidFill>
                <a:srgbClr val="000000"/>
              </a:solidFill>
              <a:ea typeface="Helvetica" pitchFamily="34" charset="0"/>
              <a:cs typeface="Times" pitchFamily="18" charset="0"/>
            </a:endParaRPr>
          </a:p>
          <a:p>
            <a:pPr algn="ctr" eaLnBrk="0" hangingPunct="0"/>
            <a:r>
              <a:rPr lang="en-US" sz="2800" i="1" dirty="0">
                <a:solidFill>
                  <a:srgbClr val="000000"/>
                </a:solidFill>
                <a:ea typeface="Helvetica" pitchFamily="34" charset="0"/>
                <a:cs typeface="Times" pitchFamily="18" charset="0"/>
              </a:rPr>
              <a:t>Georgia Institute of Technology</a:t>
            </a:r>
          </a:p>
        </p:txBody>
      </p:sp>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135</Words>
  <Application>Microsoft Office PowerPoint</Application>
  <PresentationFormat>On-screen Show (4:3)</PresentationFormat>
  <Paragraphs>12</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Benjamin Y. H. Liu Award</vt:lpstr>
      <vt:lpstr>PowerPoint Presentation</vt:lpstr>
      <vt:lpstr>2016 Recipient of the Benjamin Y. H. Liu Award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20</cp:revision>
  <dcterms:created xsi:type="dcterms:W3CDTF">2014-10-06T20:03:19Z</dcterms:created>
  <dcterms:modified xsi:type="dcterms:W3CDTF">2016-09-14T17:25:53Z</dcterms:modified>
</cp:coreProperties>
</file>