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7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6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2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8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7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0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5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3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2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8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86B11-B485-4F7F-9B79-D5A2E56F3AA5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9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09353" y="3832705"/>
            <a:ext cx="8325294" cy="927207"/>
          </a:xfrm>
        </p:spPr>
        <p:txBody>
          <a:bodyPr>
            <a:normAutofit/>
          </a:bodyPr>
          <a:lstStyle/>
          <a:p>
            <a:r>
              <a:rPr lang="en-US" b="1" dirty="0" smtClean="0"/>
              <a:t>Benjamin Y. H. Liu Award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2999" y="5172167"/>
            <a:ext cx="6858000" cy="443847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American Association for Aerosol Research</a:t>
            </a:r>
            <a:endParaRPr lang="en-US" sz="2800" i="1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9386" y="741161"/>
            <a:ext cx="1825228" cy="255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AAAR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848" y="721593"/>
            <a:ext cx="948517" cy="99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655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650" y="2273274"/>
            <a:ext cx="843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award honors Professor Benjamin Liu for his leadership in the aerosol community and his own seminal contributions to aerosol science through instrumentation and experimental research.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03371" y="3940328"/>
            <a:ext cx="77809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</a:t>
            </a:r>
            <a:r>
              <a:rPr lang="en-US" sz="2800" b="1" dirty="0" smtClean="0"/>
              <a:t>Benjam</a:t>
            </a:r>
            <a:r>
              <a:rPr lang="en-US" sz="2800" b="1" dirty="0" smtClean="0"/>
              <a:t>in Y. H. Liu Award</a:t>
            </a:r>
            <a:endParaRPr lang="en-US" sz="2800" b="1" dirty="0" smtClean="0"/>
          </a:p>
          <a:p>
            <a:pPr algn="ctr"/>
            <a:r>
              <a:rPr lang="en-US" sz="2800" i="1" dirty="0"/>
              <a:t>“Recognizes outstanding contributions to aerosol instrumentation and experimental techniques that have significantly advanced the science and technology of aerosols.”</a:t>
            </a:r>
            <a:endParaRPr lang="en-US" sz="2800" i="1" dirty="0"/>
          </a:p>
        </p:txBody>
      </p:sp>
      <p:pic>
        <p:nvPicPr>
          <p:cNvPr id="6" name="Picture 7" descr="AAAR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9968" y="916811"/>
            <a:ext cx="948517" cy="99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18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2015 </a:t>
            </a:r>
            <a:r>
              <a:rPr lang="en-US" sz="3200" b="1" dirty="0"/>
              <a:t>Recipient of the</a:t>
            </a:r>
            <a:br>
              <a:rPr lang="en-US" sz="3200" b="1" dirty="0"/>
            </a:br>
            <a:r>
              <a:rPr lang="en-US" sz="3200" b="1" dirty="0" smtClean="0"/>
              <a:t>Benjamin Y. H. Liu Award</a:t>
            </a:r>
            <a:endParaRPr lang="en-US" sz="32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2" y="2920903"/>
            <a:ext cx="1654638" cy="231649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02006" y="2780709"/>
            <a:ext cx="6482687" cy="3961285"/>
          </a:xfrm>
        </p:spPr>
        <p:txBody>
          <a:bodyPr>
            <a:noAutofit/>
          </a:bodyPr>
          <a:lstStyle/>
          <a:p>
            <a:pPr lvl="0"/>
            <a:r>
              <a:rPr lang="en-US" sz="1600" dirty="0" smtClean="0"/>
              <a:t>Has contributed more to aerosol instrumentation than almost any other aerosol scientist. </a:t>
            </a:r>
          </a:p>
          <a:p>
            <a:pPr lvl="0"/>
            <a:r>
              <a:rPr lang="en-US" sz="1600" dirty="0" smtClean="0"/>
              <a:t>Developed the first condensation particle counter (CPC) that enabled measurements in the 3nm size range.</a:t>
            </a:r>
          </a:p>
          <a:p>
            <a:pPr lvl="0"/>
            <a:r>
              <a:rPr lang="en-US" sz="1600" dirty="0" smtClean="0"/>
              <a:t>Co-inventor of the laminar flow, water-based condensation particle counter.</a:t>
            </a:r>
          </a:p>
          <a:p>
            <a:pPr lvl="0"/>
            <a:r>
              <a:rPr lang="en-US" sz="1600" dirty="0" smtClean="0"/>
              <a:t>Even more than the instruments themselves, his analytical models have advanced the understanding of those instruments, and enabled others to take his developments even further</a:t>
            </a:r>
          </a:p>
          <a:p>
            <a:pPr lvl="0"/>
            <a:endParaRPr lang="en-US" sz="1600" dirty="0"/>
          </a:p>
        </p:txBody>
      </p:sp>
      <p:pic>
        <p:nvPicPr>
          <p:cNvPr id="7" name="Picture 7" descr="AAAR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" y="530064"/>
            <a:ext cx="948517" cy="99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57642" y="1688781"/>
            <a:ext cx="5428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800" b="1" i="1" dirty="0" smtClean="0">
                <a:solidFill>
                  <a:srgbClr val="000000"/>
                </a:solidFill>
                <a:ea typeface="Helvetica" pitchFamily="34" charset="0"/>
                <a:cs typeface="Times" pitchFamily="18" charset="0"/>
              </a:rPr>
              <a:t>Mark R. Stolzenburg</a:t>
            </a:r>
            <a:endParaRPr lang="en-US" sz="2800" b="1" i="1" dirty="0">
              <a:solidFill>
                <a:srgbClr val="000000"/>
              </a:solidFill>
              <a:ea typeface="Helvetica" pitchFamily="34" charset="0"/>
              <a:cs typeface="Times" pitchFamily="18" charset="0"/>
            </a:endParaRPr>
          </a:p>
          <a:p>
            <a:pPr algn="ctr" eaLnBrk="0" hangingPunct="0"/>
            <a:r>
              <a:rPr lang="en-US" sz="2800" i="1" dirty="0" smtClean="0">
                <a:solidFill>
                  <a:srgbClr val="000000"/>
                </a:solidFill>
                <a:ea typeface="Helvetica" pitchFamily="34" charset="0"/>
                <a:cs typeface="Times" pitchFamily="18" charset="0"/>
              </a:rPr>
              <a:t>University of Minnesota</a:t>
            </a:r>
            <a:endParaRPr lang="en-US" sz="2800" i="1" dirty="0">
              <a:solidFill>
                <a:srgbClr val="000000"/>
              </a:solidFill>
              <a:ea typeface="Helvetica" pitchFamily="34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789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148</Words>
  <Application>Microsoft Office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Benjamin Y. H. Liu Award</vt:lpstr>
      <vt:lpstr>PowerPoint Presentation</vt:lpstr>
      <vt:lpstr>2015 Recipient of the Benjamin Y. H. Liu Award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Sheldon K. Friedlander Award</dc:title>
  <dc:creator>Melissa L. Baldwin</dc:creator>
  <cp:lastModifiedBy>Homaira Sheikh</cp:lastModifiedBy>
  <cp:revision>15</cp:revision>
  <dcterms:created xsi:type="dcterms:W3CDTF">2014-10-06T20:03:19Z</dcterms:created>
  <dcterms:modified xsi:type="dcterms:W3CDTF">2015-09-08T13:59:39Z</dcterms:modified>
</cp:coreProperties>
</file>