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2000" r="10000"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9353" y="3832705"/>
            <a:ext cx="8325294" cy="927207"/>
          </a:xfrm>
        </p:spPr>
        <p:txBody>
          <a:bodyPr>
            <a:normAutofit/>
          </a:bodyPr>
          <a:lstStyle/>
          <a:p>
            <a:r>
              <a:rPr lang="en-US" b="1" dirty="0"/>
              <a:t>Benjamin Y. H. Liu Award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2999" y="5172167"/>
            <a:ext cx="6858000" cy="443847"/>
          </a:xfrm>
        </p:spPr>
        <p:txBody>
          <a:bodyPr>
            <a:noAutofit/>
          </a:bodyPr>
          <a:lstStyle/>
          <a:p>
            <a:r>
              <a:rPr lang="en-US" sz="2800" i="1" dirty="0"/>
              <a:t>American Association for Aerosol Research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386" y="741161"/>
            <a:ext cx="1825228" cy="25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7536" y="365760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71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650" y="2273274"/>
            <a:ext cx="843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award honors Professor Benjamin Liu for his leadership in the aerosol community and his own seminal contributions to aerosol science through instrumentation and experimental research.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71" y="3940328"/>
            <a:ext cx="7780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Benjamin Y. H. Liu Award</a:t>
            </a:r>
          </a:p>
          <a:p>
            <a:pPr algn="ctr"/>
            <a:r>
              <a:rPr lang="en-US" sz="2800" i="1" dirty="0"/>
              <a:t>“Recognizes outstanding contributions to aerosol instrumentation and experimental techniques that have significantly advanced the science and technology of aerosols.”</a:t>
            </a:r>
          </a:p>
        </p:txBody>
      </p:sp>
      <p:pic>
        <p:nvPicPr>
          <p:cNvPr id="6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968" y="916811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55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2020 Recipient of the</a:t>
            </a:r>
            <a:br>
              <a:rPr lang="en-US" sz="3200" b="1" dirty="0"/>
            </a:br>
            <a:r>
              <a:rPr lang="en-US" sz="3200" b="1" dirty="0"/>
              <a:t>Benjamin Y. H. Liu Award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6912" y="2642889"/>
            <a:ext cx="6860251" cy="40991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ea typeface="Helvetica" pitchFamily="34" charset="0"/>
                <a:cs typeface="Times" pitchFamily="18" charset="0"/>
              </a:rPr>
              <a:t>Dr.</a:t>
            </a:r>
            <a:r>
              <a:rPr lang="en-US" sz="1800" b="1" i="1" dirty="0">
                <a:ea typeface="Helvetica" pitchFamily="34" charset="0"/>
                <a:cs typeface="Times" pitchFamily="18" charset="0"/>
              </a:rPr>
              <a:t> </a:t>
            </a:r>
            <a:r>
              <a:rPr lang="en-US" sz="1800" dirty="0"/>
              <a:t>Wang obtained a Ph.D. from the Particle Technology Laboratory at the University of Minnesota under Prof. Peter McMurry and his first aerosol course was taught by Prof. Benjamin Liu.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Dr. Wang is the co-inventor of the nanoparticle aerodynamic lenses and the TSI DustTrak DRX aerosol monitor.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He developed new data inversion algorithms for the TSI Engine Exhaust Particle Sizer Spectrometer (EEPS) for compact shape and soot particles.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He led the development of the Aerodynamic Lens Calculator, the DRI portable dilution sampling system, and the DRI Model 2015 multi-wavelength thermal/optical carbon analyzer.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“</a:t>
            </a:r>
            <a:r>
              <a:rPr lang="en-US" sz="1800" i="1" dirty="0"/>
              <a:t>Dr. Wang is a highly gifted scientist who has unique skills and extraordinary abilities in instrument development and aerosol research</a:t>
            </a:r>
            <a:r>
              <a:rPr lang="en-US" sz="1800" dirty="0"/>
              <a:t>.” </a:t>
            </a:r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1838" y="365126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43146" y="1439166"/>
            <a:ext cx="66577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b="1" i="1" dirty="0" err="1">
                <a:ea typeface="Helvetica" pitchFamily="34" charset="0"/>
                <a:cs typeface="Times" pitchFamily="18" charset="0"/>
              </a:rPr>
              <a:t>Xiaoliang</a:t>
            </a:r>
            <a:r>
              <a:rPr lang="en-US" sz="2800" b="1" i="1" dirty="0">
                <a:ea typeface="Helvetica" pitchFamily="34" charset="0"/>
                <a:cs typeface="Times" pitchFamily="18" charset="0"/>
              </a:rPr>
              <a:t> Wang </a:t>
            </a:r>
          </a:p>
          <a:p>
            <a:pPr algn="ctr" eaLnBrk="0" hangingPunct="0"/>
            <a:r>
              <a:rPr lang="en-US" sz="2400" dirty="0"/>
              <a:t>Division of Atmospheric Sciences of the Desert Research Institute</a:t>
            </a:r>
            <a:endParaRPr lang="en-US" sz="2400" i="1" dirty="0">
              <a:ea typeface="Helvetica" pitchFamily="34" charset="0"/>
              <a:cs typeface="Times" pitchFamily="18" charset="0"/>
            </a:endParaRPr>
          </a:p>
        </p:txBody>
      </p:sp>
      <p:pic>
        <p:nvPicPr>
          <p:cNvPr id="5" name="Picture 4" descr="A young child who is smiling at the camera&#10;&#10;Description automatically generated">
            <a:extLst>
              <a:ext uri="{FF2B5EF4-FFF2-40B4-BE49-F238E27FC236}">
                <a16:creationId xmlns:a16="http://schemas.microsoft.com/office/drawing/2014/main" id="{FAD2C82E-CE0C-4EFD-BD90-3E78E4AA5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7" y="2471627"/>
            <a:ext cx="1970075" cy="28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4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0B0CCD31B8A499704C41CC6D4083C" ma:contentTypeVersion="12" ma:contentTypeDescription="Create a new document." ma:contentTypeScope="" ma:versionID="badafbc1ac97b042e9621c29bd74ea79">
  <xsd:schema xmlns:xsd="http://www.w3.org/2001/XMLSchema" xmlns:xs="http://www.w3.org/2001/XMLSchema" xmlns:p="http://schemas.microsoft.com/office/2006/metadata/properties" xmlns:ns2="c1df7df8-48bb-49ae-9a42-dff91feeedae" xmlns:ns3="adcf1435-83d7-457b-8868-7ebdb82785c1" targetNamespace="http://schemas.microsoft.com/office/2006/metadata/properties" ma:root="true" ma:fieldsID="3c0f920947203e9c458bc1706a659f92" ns2:_="" ns3:_="">
    <xsd:import namespace="c1df7df8-48bb-49ae-9a42-dff91feeedae"/>
    <xsd:import namespace="adcf1435-83d7-457b-8868-7ebdb8278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f7df8-48bb-49ae-9a42-dff91feee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f1435-83d7-457b-8868-7ebdb8278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89BE2C-2149-458E-B04A-56DF8D994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df7df8-48bb-49ae-9a42-dff91feeedae"/>
    <ds:schemaRef ds:uri="adcf1435-83d7-457b-8868-7ebdb8278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2CF13-B84C-4F99-AF81-E1F8E27A69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CD5D1-6496-406E-A9C4-06C6AEE36B8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df7df8-48bb-49ae-9a42-dff91feeedae"/>
    <ds:schemaRef ds:uri="http://purl.org/dc/terms/"/>
    <ds:schemaRef ds:uri="adcf1435-83d7-457b-8868-7ebdb82785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223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Benjamin Y. H. Liu Award</vt:lpstr>
      <vt:lpstr>PowerPoint Presentation</vt:lpstr>
      <vt:lpstr>2020 Recipient of the Benjamin Y. H. Liu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Sheldon K. Friedlander Award</dc:title>
  <dc:creator>Melissa L. Baldwin</dc:creator>
  <cp:lastModifiedBy>Sullivan,Amy</cp:lastModifiedBy>
  <cp:revision>56</cp:revision>
  <dcterms:created xsi:type="dcterms:W3CDTF">2014-10-06T20:03:19Z</dcterms:created>
  <dcterms:modified xsi:type="dcterms:W3CDTF">2024-12-04T09:43:26Z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0x01010011F0B0CCD31B8A499704C41CC6D4083C</vt:lpwstr>
  </property>
  <property fmtid="{D5CDD505-2E9C-101B-9397-08002B2CF9AE}" pid="3" name="_NewReviewCycle">
    <vt:lpwstr/>
  </property>
</Properties>
</file>