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5" d="100"/>
          <a:sy n="105" d="100"/>
        </p:scale>
        <p:origin x="-93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9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7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6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2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8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7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0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5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3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2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8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9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09353" y="3832705"/>
            <a:ext cx="8325294" cy="92720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Sheldon K. Friedlander Award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2999" y="5172167"/>
            <a:ext cx="6858000" cy="443847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American Association for Aerosol Research</a:t>
            </a:r>
            <a:endParaRPr lang="en-US" sz="2800" i="1" dirty="0"/>
          </a:p>
        </p:txBody>
      </p:sp>
      <p:pic>
        <p:nvPicPr>
          <p:cNvPr id="6" name="Picture 14" descr="Picture of Sheldon K. Friedlander, Ph.D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9386" y="721593"/>
            <a:ext cx="1825229" cy="2591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AAAR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848" y="721593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65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650" y="2273274"/>
            <a:ext cx="8434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This award honors professor Sheldon Friedlander for his leadership as a researcher, teacher and pioneer in aerosol science.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1528" y="3473603"/>
            <a:ext cx="77809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</a:t>
            </a:r>
            <a:r>
              <a:rPr lang="en-US" sz="2800" b="1" dirty="0"/>
              <a:t>Sheldon K. Friedlander Award</a:t>
            </a:r>
          </a:p>
          <a:p>
            <a:pPr algn="ctr"/>
            <a:r>
              <a:rPr lang="en-US" sz="2800" i="1" dirty="0"/>
              <a:t>“recognizes an outstanding dissertation by an individual who has earned a doctoral degree. The dissertation can be in any discipline in the physical, biomedical or engineering sciences but has to be in a field of aerosol science and technology.”</a:t>
            </a:r>
          </a:p>
        </p:txBody>
      </p:sp>
      <p:pic>
        <p:nvPicPr>
          <p:cNvPr id="6" name="Picture 7" descr="AAAR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9968" y="916811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186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2015 </a:t>
            </a:r>
            <a:r>
              <a:rPr lang="en-US" sz="3200" b="1" dirty="0"/>
              <a:t>Recipient of the</a:t>
            </a:r>
            <a:br>
              <a:rPr lang="en-US" sz="3200" b="1" dirty="0"/>
            </a:br>
            <a:r>
              <a:rPr lang="en-US" sz="3200" b="1" dirty="0"/>
              <a:t>Sheldon K. Friedlander Award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61" y="2920903"/>
            <a:ext cx="1737500" cy="2316494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2006" y="2780709"/>
            <a:ext cx="6482687" cy="3961285"/>
          </a:xfrm>
        </p:spPr>
        <p:txBody>
          <a:bodyPr>
            <a:noAutofit/>
          </a:bodyPr>
          <a:lstStyle/>
          <a:p>
            <a:pPr lvl="0"/>
            <a:r>
              <a:rPr lang="en-US" sz="1600" dirty="0"/>
              <a:t>Ph.D. studies focused on applications of high-resolution mass spectrometry (HR-MS) to the analysis of complex mixtures of secondary organic aerosols (SOA).</a:t>
            </a:r>
          </a:p>
          <a:p>
            <a:pPr lvl="0"/>
            <a:r>
              <a:rPr lang="en-US" sz="1600" dirty="0"/>
              <a:t>Thesis (and her subsequent work at Caltech) is characterized by rigorous and detailed chemical analyses that reveal the underlying mechanisms that produce aerosol. </a:t>
            </a:r>
          </a:p>
          <a:p>
            <a:pPr lvl="0"/>
            <a:r>
              <a:rPr lang="en-US" sz="1600" dirty="0"/>
              <a:t>Designed and conducted her experiments with a large degree of independence. </a:t>
            </a:r>
          </a:p>
          <a:p>
            <a:pPr lvl="0"/>
            <a:r>
              <a:rPr lang="en-US" sz="1600" dirty="0"/>
              <a:t>Quality and versatility of the research papers clearly indicate her curiosity, energy, passion and quest for excellence – all that made her an extraordinary researcher.</a:t>
            </a:r>
          </a:p>
          <a:p>
            <a:pPr lvl="0"/>
            <a:endParaRPr lang="en-US" sz="1600" dirty="0"/>
          </a:p>
        </p:txBody>
      </p:sp>
      <p:pic>
        <p:nvPicPr>
          <p:cNvPr id="7" name="Picture 7" descr="AAAR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" y="530064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57642" y="1688781"/>
            <a:ext cx="542871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800" b="1" i="1" dirty="0" smtClean="0">
                <a:solidFill>
                  <a:srgbClr val="000000"/>
                </a:solidFill>
                <a:ea typeface="Helvetica" pitchFamily="34" charset="0"/>
                <a:cs typeface="Times" pitchFamily="18" charset="0"/>
              </a:rPr>
              <a:t>Tran B. </a:t>
            </a:r>
            <a:r>
              <a:rPr lang="en-US" sz="2800" b="1" i="1" dirty="0">
                <a:solidFill>
                  <a:srgbClr val="000000"/>
                </a:solidFill>
                <a:ea typeface="Helvetica" pitchFamily="34" charset="0"/>
                <a:cs typeface="Times" pitchFamily="18" charset="0"/>
              </a:rPr>
              <a:t>Nguyen</a:t>
            </a:r>
          </a:p>
          <a:p>
            <a:pPr algn="ctr"/>
            <a:r>
              <a:rPr lang="en-US" sz="2400" i="1" dirty="0">
                <a:solidFill>
                  <a:srgbClr val="000000"/>
                </a:solidFill>
                <a:ea typeface="Helvetica" pitchFamily="34" charset="0"/>
                <a:cs typeface="Times" pitchFamily="18" charset="0"/>
              </a:rPr>
              <a:t>University of California, </a:t>
            </a:r>
            <a:r>
              <a:rPr lang="en-US" sz="2400" i="1" dirty="0" smtClean="0">
                <a:solidFill>
                  <a:srgbClr val="000000"/>
                </a:solidFill>
                <a:ea typeface="Helvetica" pitchFamily="34" charset="0"/>
                <a:cs typeface="Times" pitchFamily="18" charset="0"/>
              </a:rPr>
              <a:t>Davis </a:t>
            </a:r>
            <a:endParaRPr lang="en-US" sz="2400" i="1" dirty="0">
              <a:solidFill>
                <a:srgbClr val="000000"/>
              </a:solidFill>
              <a:ea typeface="Helvetica" pitchFamily="34" charset="0"/>
              <a:cs typeface="Times" pitchFamily="18" charset="0"/>
            </a:endParaRPr>
          </a:p>
          <a:p>
            <a:pPr algn="ctr"/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57878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184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Sheldon K. Friedlander Award</vt:lpstr>
      <vt:lpstr>PowerPoint Presentation</vt:lpstr>
      <vt:lpstr>2015 Recipient of the Sheldon K. Friedlander Award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Sheldon K. Friedlander Award</dc:title>
  <dc:creator>Melissa L. Baldwin</dc:creator>
  <cp:lastModifiedBy>Homaira Sheikh</cp:lastModifiedBy>
  <cp:revision>11</cp:revision>
  <dcterms:created xsi:type="dcterms:W3CDTF">2014-10-06T20:03:19Z</dcterms:created>
  <dcterms:modified xsi:type="dcterms:W3CDTF">2015-09-08T13:47:56Z</dcterms:modified>
</cp:coreProperties>
</file>