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256" r:id="rId2"/>
    <p:sldId id="275" r:id="rId3"/>
    <p:sldId id="27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5B9"/>
    <a:srgbClr val="710019"/>
    <a:srgbClr val="800019"/>
    <a:srgbClr val="80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82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91FDD45D-93C3-49B0-9580-01C17EA2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25042FFC-7605-4CB6-BA23-1CC4EA05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B37EF-1840-478A-8062-DB83822DB04D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4294-97B6-429E-B5EE-6F4EA1E6BB0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D4BF-FB57-4CFB-8FE3-5C0282C5D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AAF9-86F9-4842-AEB9-B249378F03A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64F6-A8CC-4AD2-99AF-AFE4F6536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0B95-58C4-4AA1-A9F3-7A4EF855774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2F2F-B292-46FE-B9C9-46612E71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CFCC2-A0B4-48F5-A549-AE85E4F0D4E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958EA-2D02-4E87-A078-5268E0D1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3442-7AD5-460A-AC39-AA1EBC0A758F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68C3-BE60-4ACC-998F-CA8BB8D75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9F5F-E688-477D-8597-CD72AE6FB998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82D36-71AB-4523-B0D7-03A12B83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8527-9993-4427-BFD3-570A4E6BE297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F458-D8AE-4F77-901D-945773B9E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6C87-E6B5-41EF-B81C-C593F8144ECE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38BD-CE6B-45AC-B98A-A015072D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D948-2F7E-4BA1-84B2-3C37AF337E1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7AE6-B459-4BDC-ABC4-602112569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80EF-C3B0-4E41-84F9-9DC76C0801C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FA124-8853-4C00-87EA-54B73945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4EC2-91D7-402A-9407-EAEBA56EFE6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F981-F0AA-4949-9717-FD797016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fld id="{3379D4B0-A762-42AF-BD51-3F2042BF15F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fld id="{3B2DD3C2-03AB-4BF7-B315-72F69131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AAR 2011 theme_no text"/>
          <p:cNvPicPr preferRelativeResize="0">
            <a:picLocks noChangeArrowheads="1"/>
          </p:cNvPicPr>
          <p:nvPr userDrawn="1"/>
        </p:nvPicPr>
        <p:blipFill>
          <a:blip r:embed="rId13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5181600"/>
            <a:ext cx="8991600" cy="144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smtClean="0"/>
              <a:t>The Sheldon K. Friedlander Award</a:t>
            </a:r>
          </a:p>
          <a:p>
            <a:pPr marL="0" indent="0" algn="ctr" eaLnBrk="1" hangingPunct="1">
              <a:buFontTx/>
              <a:buNone/>
            </a:pPr>
            <a:endParaRPr lang="en-US" sz="4800" smtClean="0">
              <a:solidFill>
                <a:srgbClr val="FFF5B9"/>
              </a:solidFill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957513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1752600" y="5867400"/>
            <a:ext cx="591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i="1"/>
              <a:t>American Association for Aerosol Research</a:t>
            </a:r>
          </a:p>
        </p:txBody>
      </p:sp>
      <p:pic>
        <p:nvPicPr>
          <p:cNvPr id="15364" name="Picture 14" descr="Picture of Sheldon K. Friedlander, Ph.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24336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AAR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347663"/>
            <a:ext cx="14684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762000" y="2743200"/>
            <a:ext cx="7772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The Sheldon K. Friedlander Award </a:t>
            </a:r>
            <a:br>
              <a:rPr lang="en-US" sz="3200"/>
            </a:br>
            <a:r>
              <a:rPr lang="en-US" sz="3200" b="1" i="1"/>
              <a:t>“recognizes an outstanding dissertation by an individual who has earned a doctoral degree. The dissertation can be in any discipline in the physical, biomedical, or engineering sciences but has to be in a field of aerosol science and technology”.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0" y="304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14600" y="6858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This award honors professor Sheldon Friedlander </a:t>
            </a:r>
            <a:br>
              <a:rPr lang="en-US"/>
            </a:br>
            <a:r>
              <a:rPr lang="en-US"/>
              <a:t>for his leadership as a researcher, teacher, and pioneer in aerosol science.</a:t>
            </a:r>
          </a:p>
        </p:txBody>
      </p:sp>
      <p:pic>
        <p:nvPicPr>
          <p:cNvPr id="17412" name="Picture 6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81000"/>
            <a:ext cx="14684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2011 Recipient of the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Sheldon K. Friedlander Award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148013" y="1204913"/>
            <a:ext cx="5805487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Christopher Hogan, Ph.D.</a:t>
            </a:r>
          </a:p>
          <a:p>
            <a:pPr algn="ctr" eaLnBrk="0" hangingPunct="0"/>
            <a:r>
              <a:rPr lang="en-US" b="1" i="1"/>
              <a:t>University of Minnesota</a:t>
            </a:r>
          </a:p>
          <a:p>
            <a:pPr algn="ctr" eaLnBrk="0" hangingPunct="0"/>
            <a:endParaRPr lang="en-US" sz="800" b="1"/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 Nominated by his PhD advisor Prof. Pratim Biswas, Washington University, St. Louis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 Ph.D., 2008, Department of Energy, Environmental &amp; Chemical Engineering, Washington University, St. Louis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 Author of 33 journal papers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 Ph.D. thesis title: “Charging, Clustering, and Fragmentation of Nanoparticles and Macromolecules in Electrohydrodynamic Atomization”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 “His work has significantly enhanced the understanding of electrospray droplets and has had a large impact (already more than 175 citations) … “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 “… this work will revolutionize our understanding of nucleation and growth processes, which are important in the atmosphere and in aerosol synthesis reactors.”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" charset="0"/>
              </a:rPr>
              <a:t> “…the numerous novel ideas that he is developing … promise a brilliant future for him as an aerosol scientist.”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/>
          <a:srcRect l="13191" r="9628" b="15388"/>
          <a:stretch>
            <a:fillRect/>
          </a:stretch>
        </p:blipFill>
        <p:spPr bwMode="auto">
          <a:xfrm>
            <a:off x="225425" y="2370138"/>
            <a:ext cx="27432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355600"/>
            <a:ext cx="14684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191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</vt:lpstr>
      <vt:lpstr>ＭＳ Ｐゴシック</vt:lpstr>
      <vt:lpstr>Arial</vt:lpstr>
      <vt:lpstr>Custom Design</vt:lpstr>
      <vt:lpstr>Slide 1</vt:lpstr>
      <vt:lpstr>Slide 2</vt:lpstr>
      <vt:lpstr>2011 Recipient of the  Sheldon K. Friedlander Award</vt:lpstr>
    </vt:vector>
  </TitlesOfParts>
  <Company>CSU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Sinclair</dc:title>
  <dc:creator>Sonia Kreidenweis</dc:creator>
  <cp:lastModifiedBy>DEB</cp:lastModifiedBy>
  <cp:revision>102</cp:revision>
  <dcterms:created xsi:type="dcterms:W3CDTF">2009-10-16T02:27:15Z</dcterms:created>
  <dcterms:modified xsi:type="dcterms:W3CDTF">2011-09-28T14:31:13Z</dcterms:modified>
</cp:coreProperties>
</file>