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5"/>
  </p:notesMasterIdLst>
  <p:handoutMasterIdLst>
    <p:handoutMasterId r:id="rId6"/>
  </p:handoutMasterIdLst>
  <p:sldIdLst>
    <p:sldId id="256" r:id="rId2"/>
    <p:sldId id="275" r:id="rId3"/>
    <p:sldId id="278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5B9"/>
    <a:srgbClr val="710019"/>
    <a:srgbClr val="800019"/>
    <a:srgbClr val="80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58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382" y="-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B2723914-0542-4E0A-AB37-41B7701B7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09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CBABAE38-4DD1-4077-9563-2829FB022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1C41AD-AD20-4178-A4FA-56A238F55869}" type="slidenum">
              <a:rPr lang="en-US" smtClean="0">
                <a:latin typeface="Times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19BC2-68A7-4005-A4C5-E3B9AB5E15DB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E63ED-483F-4FD4-A09B-052399235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A2337-EDAD-46FA-93BE-20EE47B3DD92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7F9B8-C5E8-4E5B-8C42-20D5A4DB8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B511-47F1-46F9-A493-AC2EEA47EB93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72FE5-EA12-4CC5-9524-29247A9B1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5" descr="Mt Hood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A0C80-66D1-4003-BF7B-23AB82C75100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EC18-537B-4262-A050-E7174FE2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15A2-2186-40A7-9023-4C8C9347DC5E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8EC46-56F2-4F45-9226-4266D1DCE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6D2E-AB66-4124-920D-4AF17F622F23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26DF-2098-43A7-B1F2-B044FD414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FD73-F832-4A32-9550-4FDAA3BAD830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0637-5916-42B6-84D8-768364EA7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E8485-FE12-4522-AD64-85B1AD29B26F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E5AB-9CDA-4509-B72B-6DD88CAAF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BEC64-4425-4992-A788-B657D64E802C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2388-0CC1-4989-A3E7-746067D68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5" descr="Mt Hood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C0506-5884-42E4-92F2-A36FD1A8A238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EA75A-C5DE-4AD2-9B10-3EDC318F0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FD12E-BEC2-4BB5-90F1-2985666238A9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3B004-264E-4A13-9E01-67B08BE7A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" pitchFamily="-109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717BC2DB-69DF-4262-863D-FB8B407C0490}" type="datetimeFigureOut">
              <a:rPr lang="en-US"/>
              <a:pPr>
                <a:defRPr/>
              </a:pPr>
              <a:t>9/25/2013</a:t>
            </a:fld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" pitchFamily="-109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" pitchFamily="-109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A330D3D-EA4A-47C6-B5A5-45776D45D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" y="5181600"/>
            <a:ext cx="8991600" cy="1447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smtClean="0"/>
              <a:t>The Sheldon K. Friedlander Award</a:t>
            </a:r>
          </a:p>
          <a:p>
            <a:pPr marL="0" indent="0" algn="ctr" eaLnBrk="1" hangingPunct="1">
              <a:buFontTx/>
              <a:buNone/>
            </a:pPr>
            <a:endParaRPr lang="en-US" sz="4800" smtClean="0">
              <a:solidFill>
                <a:srgbClr val="FFF5B9"/>
              </a:solidFill>
            </a:endParaRP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957513" y="1497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1752600" y="5867400"/>
            <a:ext cx="591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b="1" i="1"/>
              <a:t>American Association for Aerosol Research</a:t>
            </a:r>
          </a:p>
        </p:txBody>
      </p:sp>
      <p:pic>
        <p:nvPicPr>
          <p:cNvPr id="15364" name="Picture 14" descr="Picture of Sheldon K. Friedlander, Ph.D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143000"/>
            <a:ext cx="2433638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AAAR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" y="347663"/>
            <a:ext cx="1468438" cy="154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762000" y="2743200"/>
            <a:ext cx="77724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200"/>
              <a:t>The Sheldon K. Friedlander Award </a:t>
            </a:r>
            <a:br>
              <a:rPr lang="en-US" sz="3200"/>
            </a:br>
            <a:r>
              <a:rPr lang="en-US" sz="3200" b="1" i="1"/>
              <a:t>“recognizes an outstanding dissertation by an individual who has earned a doctoral degree. The dissertation can be in any discipline in the physical, biomedical, or engineering sciences but has to be in a field of aerosol science and technology”.</a:t>
            </a: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048000" y="3048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514600" y="685800"/>
            <a:ext cx="647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This award honors professor Sheldon Friedlander </a:t>
            </a:r>
            <a:br>
              <a:rPr lang="en-US"/>
            </a:br>
            <a:r>
              <a:rPr lang="en-US"/>
              <a:t>for his leadership as a researcher, teacher, and pioneer in aerosol science.</a:t>
            </a:r>
          </a:p>
        </p:txBody>
      </p:sp>
      <p:pic>
        <p:nvPicPr>
          <p:cNvPr id="17412" name="Picture 6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81000"/>
            <a:ext cx="146843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772400" cy="1066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tx1"/>
                </a:solidFill>
              </a:rPr>
              <a:t>2013 Recipient of the </a:t>
            </a:r>
            <a:br>
              <a:rPr lang="en-US" sz="3200" b="1" smtClean="0">
                <a:solidFill>
                  <a:schemeClr val="tx1"/>
                </a:solidFill>
              </a:rPr>
            </a:br>
            <a:r>
              <a:rPr lang="en-US" sz="3200" b="1" smtClean="0">
                <a:solidFill>
                  <a:schemeClr val="tx1"/>
                </a:solidFill>
              </a:rPr>
              <a:t>Sheldon K. Friedlander Award</a:t>
            </a: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148013" y="1312863"/>
            <a:ext cx="599598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i="1" dirty="0">
                <a:solidFill>
                  <a:srgbClr val="000000"/>
                </a:solidFill>
                <a:ea typeface="Helvetica" pitchFamily="34" charset="0"/>
                <a:cs typeface="Times" pitchFamily="18" charset="0"/>
              </a:rPr>
              <a:t>Jason Surratt</a:t>
            </a:r>
          </a:p>
          <a:p>
            <a:pPr algn="ctr" eaLnBrk="0" hangingPunct="0"/>
            <a:r>
              <a:rPr lang="en-US" sz="2000" b="1" i="1" dirty="0">
                <a:ea typeface="Helvetica" pitchFamily="34" charset="0"/>
                <a:cs typeface="Times" pitchFamily="18" charset="0"/>
              </a:rPr>
              <a:t>University of North Carolina</a:t>
            </a:r>
          </a:p>
          <a:p>
            <a:pPr algn="ctr" eaLnBrk="0" hangingPunct="0"/>
            <a:endParaRPr lang="en-US" sz="1600" dirty="0">
              <a:latin typeface="Arial" charset="0"/>
              <a:ea typeface="Helvetica" pitchFamily="34" charset="0"/>
              <a:cs typeface="Times" pitchFamily="18" charset="0"/>
            </a:endParaRPr>
          </a:p>
          <a:p>
            <a:pPr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latin typeface="Arial" charset="0"/>
                <a:ea typeface="Helvetica" pitchFamily="34" charset="0"/>
                <a:cs typeface="Times" pitchFamily="18" charset="0"/>
              </a:rPr>
              <a:t>PhD., 2010, Chemistry, California Institute of Technology</a:t>
            </a:r>
          </a:p>
          <a:p>
            <a:pPr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latin typeface="Arial" charset="0"/>
                <a:ea typeface="Helvetica" pitchFamily="34" charset="0"/>
                <a:cs typeface="Times" pitchFamily="18" charset="0"/>
              </a:rPr>
              <a:t>PhD. dissertation title: “Analysis of the Chemical Composition of Atmospheric Organic Aerosols by Mass Spectrometry ”</a:t>
            </a:r>
          </a:p>
          <a:p>
            <a:pPr>
              <a:spcAft>
                <a:spcPts val="500"/>
              </a:spcAft>
              <a:buFont typeface="Arial" charset="0"/>
              <a:buChar char="•"/>
            </a:pPr>
            <a:r>
              <a:rPr lang="en-US" sz="1600" dirty="0">
                <a:latin typeface="Arial" charset="0"/>
                <a:ea typeface="Helvetica" pitchFamily="34" charset="0"/>
                <a:cs typeface="Times" pitchFamily="18" charset="0"/>
              </a:rPr>
              <a:t>Focused on the chemical characterization of secondary organic aerosol formed under high- and low-</a:t>
            </a:r>
            <a:r>
              <a:rPr lang="en-US" sz="1600" dirty="0" err="1">
                <a:latin typeface="Arial" charset="0"/>
                <a:ea typeface="Helvetica" pitchFamily="34" charset="0"/>
                <a:cs typeface="Times" pitchFamily="18" charset="0"/>
              </a:rPr>
              <a:t>NOx</a:t>
            </a:r>
            <a:r>
              <a:rPr lang="en-US" sz="1600" dirty="0">
                <a:latin typeface="Arial" charset="0"/>
                <a:ea typeface="Helvetica" pitchFamily="34" charset="0"/>
                <a:cs typeface="Times" pitchFamily="18" charset="0"/>
              </a:rPr>
              <a:t> conditions.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Arial" charset="0"/>
                <a:ea typeface="Helvetica" pitchFamily="34" charset="0"/>
                <a:cs typeface="Times" pitchFamily="18" charset="0"/>
              </a:rPr>
              <a:t>“… the first to clearly show that organic aerosol formation from the oxidation of a-</a:t>
            </a:r>
            <a:r>
              <a:rPr lang="en-US" sz="1600" dirty="0" err="1">
                <a:latin typeface="Arial" charset="0"/>
                <a:ea typeface="Helvetica" pitchFamily="34" charset="0"/>
                <a:cs typeface="Times" pitchFamily="18" charset="0"/>
              </a:rPr>
              <a:t>pinene</a:t>
            </a:r>
            <a:r>
              <a:rPr lang="en-US" sz="1600" dirty="0">
                <a:latin typeface="Arial" charset="0"/>
                <a:ea typeface="Helvetica" pitchFamily="34" charset="0"/>
                <a:cs typeface="Times" pitchFamily="18" charset="0"/>
              </a:rPr>
              <a:t> and isoprene under varying </a:t>
            </a:r>
            <a:r>
              <a:rPr lang="en-US" sz="1600" dirty="0" err="1">
                <a:latin typeface="Arial" charset="0"/>
                <a:ea typeface="Helvetica" pitchFamily="34" charset="0"/>
                <a:cs typeface="Times" pitchFamily="18" charset="0"/>
              </a:rPr>
              <a:t>NOx</a:t>
            </a:r>
            <a:r>
              <a:rPr lang="en-US" sz="1600" dirty="0">
                <a:latin typeface="Arial" charset="0"/>
                <a:ea typeface="Helvetica" pitchFamily="34" charset="0"/>
                <a:cs typeface="Times" pitchFamily="18" charset="0"/>
              </a:rPr>
              <a:t> conditions leads to </a:t>
            </a:r>
            <a:r>
              <a:rPr lang="en-US" sz="1600" dirty="0" err="1">
                <a:latin typeface="Arial" charset="0"/>
                <a:ea typeface="Helvetica" pitchFamily="34" charset="0"/>
                <a:cs typeface="Times" pitchFamily="18" charset="0"/>
              </a:rPr>
              <a:t>organosulfates</a:t>
            </a:r>
            <a:r>
              <a:rPr lang="en-US" sz="1600" dirty="0">
                <a:latin typeface="Arial" charset="0"/>
                <a:ea typeface="Helvetica" pitchFamily="34" charset="0"/>
                <a:cs typeface="Times" pitchFamily="18" charset="0"/>
              </a:rPr>
              <a:t> in ambient aerosol.“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Arial" charset="0"/>
                <a:ea typeface="Helvetica" pitchFamily="34" charset="0"/>
                <a:cs typeface="Times" pitchFamily="18" charset="0"/>
              </a:rPr>
              <a:t>“By bringing new analytical techniques and insights, he has made substantive contributions to understanding the fate of isoprene in the clean and polluted atmosphere.”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Arial" charset="0"/>
                <a:ea typeface="Helvetica" pitchFamily="34" charset="0"/>
                <a:cs typeface="Times" pitchFamily="18" charset="0"/>
              </a:rPr>
              <a:t>“… pushing the envelope in science, measurement technology, carefully planned laboratory studies, and field observations.”</a:t>
            </a:r>
          </a:p>
          <a:p>
            <a:pPr>
              <a:buFont typeface="Arial" charset="0"/>
              <a:buChar char="•"/>
            </a:pPr>
            <a:r>
              <a:rPr lang="en-US" sz="1600" dirty="0">
                <a:latin typeface="Arial" charset="0"/>
                <a:ea typeface="Helvetica" pitchFamily="34" charset="0"/>
                <a:cs typeface="Times" pitchFamily="18" charset="0"/>
              </a:rPr>
              <a:t>“…one of the world leaders in measurements of the chemical composition of organic aerosol…”</a:t>
            </a:r>
          </a:p>
          <a:p>
            <a:endParaRPr lang="en-US" sz="1600" dirty="0">
              <a:latin typeface="Arial" charset="0"/>
              <a:ea typeface="Helvetica" pitchFamily="34" charset="0"/>
              <a:cs typeface="Times" pitchFamily="18" charset="0"/>
            </a:endParaRPr>
          </a:p>
        </p:txBody>
      </p:sp>
      <p:pic>
        <p:nvPicPr>
          <p:cNvPr id="18435" name="Picture 6" descr="AAAR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355600"/>
            <a:ext cx="146843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urra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89" y="2061713"/>
            <a:ext cx="2578886" cy="4308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9261</TotalTime>
  <Words>169</Words>
  <Application>Microsoft Office PowerPoint</Application>
  <PresentationFormat>On-screen Show (4:3)</PresentationFormat>
  <Paragraphs>16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Custom Design</vt:lpstr>
      <vt:lpstr>Slide 1</vt:lpstr>
      <vt:lpstr>Slide 2</vt:lpstr>
      <vt:lpstr>2013 Recipient of the  Sheldon K. Friedlander Award</vt:lpstr>
    </vt:vector>
  </TitlesOfParts>
  <Company>CSU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Sinclair</dc:title>
  <dc:creator>Sonia Kreidenweis</dc:creator>
  <cp:lastModifiedBy>deb</cp:lastModifiedBy>
  <cp:revision>116</cp:revision>
  <dcterms:created xsi:type="dcterms:W3CDTF">2009-10-16T02:27:15Z</dcterms:created>
  <dcterms:modified xsi:type="dcterms:W3CDTF">2013-09-25T18:32:13Z</dcterms:modified>
</cp:coreProperties>
</file>