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118E7E-8D15-425C-942A-9F7CB9876208}" v="1" dt="2019-07-29T14:25:36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maira Sheikh" userId="0bb7c33d-3726-445f-a64e-0c8d02ed6105" providerId="ADAL" clId="{0B042FEA-103F-4088-91AB-7CAF9E3CBB8B}"/>
    <pc:docChg chg="modSld">
      <pc:chgData name="Homaira Sheikh" userId="0bb7c33d-3726-445f-a64e-0c8d02ed6105" providerId="ADAL" clId="{0B042FEA-103F-4088-91AB-7CAF9E3CBB8B}" dt="2019-07-22T13:20:19.661" v="4" actId="13926"/>
      <pc:docMkLst>
        <pc:docMk/>
      </pc:docMkLst>
      <pc:sldChg chg="modSp">
        <pc:chgData name="Homaira Sheikh" userId="0bb7c33d-3726-445f-a64e-0c8d02ed6105" providerId="ADAL" clId="{0B042FEA-103F-4088-91AB-7CAF9E3CBB8B}" dt="2019-07-22T13:20:19.661" v="4" actId="13926"/>
        <pc:sldMkLst>
          <pc:docMk/>
          <pc:sldMk cId="1578789084" sldId="258"/>
        </pc:sldMkLst>
        <pc:spChg chg="mod">
          <ac:chgData name="Homaira Sheikh" userId="0bb7c33d-3726-445f-a64e-0c8d02ed6105" providerId="ADAL" clId="{0B042FEA-103F-4088-91AB-7CAF9E3CBB8B}" dt="2019-07-22T13:20:19.661" v="4" actId="13926"/>
          <ac:spMkLst>
            <pc:docMk/>
            <pc:sldMk cId="1578789084" sldId="258"/>
            <ac:spMk id="4" creationId="{00000000-0000-0000-0000-000000000000}"/>
          </ac:spMkLst>
        </pc:spChg>
      </pc:sldChg>
    </pc:docChg>
  </pc:docChgLst>
  <pc:docChgLst>
    <pc:chgData name="Jacqueline Wu" userId="f5efeecc-1014-4235-a133-0c65c9e70043" providerId="ADAL" clId="{2F118E7E-8D15-425C-942A-9F7CB9876208}"/>
    <pc:docChg chg="undo custSel modSld">
      <pc:chgData name="Jacqueline Wu" userId="f5efeecc-1014-4235-a133-0c65c9e70043" providerId="ADAL" clId="{2F118E7E-8D15-425C-942A-9F7CB9876208}" dt="2019-09-03T18:57:30.782" v="89" actId="33524"/>
      <pc:docMkLst>
        <pc:docMk/>
      </pc:docMkLst>
      <pc:sldChg chg="setBg">
        <pc:chgData name="Jacqueline Wu" userId="f5efeecc-1014-4235-a133-0c65c9e70043" providerId="ADAL" clId="{2F118E7E-8D15-425C-942A-9F7CB9876208}" dt="2019-06-24T19:08:58.959" v="1"/>
        <pc:sldMkLst>
          <pc:docMk/>
          <pc:sldMk cId="1696551143" sldId="256"/>
        </pc:sldMkLst>
      </pc:sldChg>
      <pc:sldChg chg="setBg">
        <pc:chgData name="Jacqueline Wu" userId="f5efeecc-1014-4235-a133-0c65c9e70043" providerId="ADAL" clId="{2F118E7E-8D15-425C-942A-9F7CB9876208}" dt="2019-06-24T19:09:14.180" v="3"/>
        <pc:sldMkLst>
          <pc:docMk/>
          <pc:sldMk cId="3901867942" sldId="257"/>
        </pc:sldMkLst>
      </pc:sldChg>
      <pc:sldChg chg="modSp setBg">
        <pc:chgData name="Jacqueline Wu" userId="f5efeecc-1014-4235-a133-0c65c9e70043" providerId="ADAL" clId="{2F118E7E-8D15-425C-942A-9F7CB9876208}" dt="2019-09-03T18:57:30.782" v="89" actId="33524"/>
        <pc:sldMkLst>
          <pc:docMk/>
          <pc:sldMk cId="1578789084" sldId="258"/>
        </pc:sldMkLst>
        <pc:spChg chg="mod">
          <ac:chgData name="Jacqueline Wu" userId="f5efeecc-1014-4235-a133-0c65c9e70043" providerId="ADAL" clId="{2F118E7E-8D15-425C-942A-9F7CB9876208}" dt="2019-06-24T19:09:26.707" v="7" actId="20577"/>
          <ac:spMkLst>
            <pc:docMk/>
            <pc:sldMk cId="1578789084" sldId="258"/>
            <ac:spMk id="2" creationId="{00000000-0000-0000-0000-000000000000}"/>
          </ac:spMkLst>
        </pc:spChg>
        <pc:spChg chg="mod">
          <ac:chgData name="Jacqueline Wu" userId="f5efeecc-1014-4235-a133-0c65c9e70043" providerId="ADAL" clId="{2F118E7E-8D15-425C-942A-9F7CB9876208}" dt="2019-09-03T18:57:30.782" v="89" actId="33524"/>
          <ac:spMkLst>
            <pc:docMk/>
            <pc:sldMk cId="1578789084" sldId="258"/>
            <ac:spMk id="4" creationId="{00000000-0000-0000-0000-000000000000}"/>
          </ac:spMkLst>
        </pc:spChg>
        <pc:spChg chg="mod">
          <ac:chgData name="Jacqueline Wu" userId="f5efeecc-1014-4235-a133-0c65c9e70043" providerId="ADAL" clId="{2F118E7E-8D15-425C-942A-9F7CB9876208}" dt="2019-07-17T19:51:37.229" v="87" actId="13926"/>
          <ac:spMkLst>
            <pc:docMk/>
            <pc:sldMk cId="1578789084" sldId="258"/>
            <ac:spMk id="8" creationId="{00000000-0000-0000-0000-000000000000}"/>
          </ac:spMkLst>
        </pc:spChg>
        <pc:picChg chg="mod">
          <ac:chgData name="Jacqueline Wu" userId="f5efeecc-1014-4235-a133-0c65c9e70043" providerId="ADAL" clId="{2F118E7E-8D15-425C-942A-9F7CB9876208}" dt="2019-07-29T14:25:36.284" v="88" actId="14826"/>
          <ac:picMkLst>
            <pc:docMk/>
            <pc:sldMk cId="1578789084" sldId="258"/>
            <ac:picMk id="5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11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79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4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90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8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55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5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3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5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86B11-B485-4F7F-9B79-D5A2E56F3AA5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7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0342" y="4064072"/>
            <a:ext cx="7943316" cy="927207"/>
          </a:xfrm>
        </p:spPr>
        <p:txBody>
          <a:bodyPr/>
          <a:lstStyle/>
          <a:p>
            <a:r>
              <a:rPr lang="en-US" b="1" dirty="0"/>
              <a:t>Kenneth T. Whitby Award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43000" y="5209196"/>
            <a:ext cx="6858000" cy="443847"/>
          </a:xfrm>
        </p:spPr>
        <p:txBody>
          <a:bodyPr>
            <a:noAutofit/>
          </a:bodyPr>
          <a:lstStyle/>
          <a:p>
            <a:r>
              <a:rPr lang="en-US" sz="2800" i="1" dirty="0"/>
              <a:t>American Association for Aerosol Research</a:t>
            </a:r>
          </a:p>
        </p:txBody>
      </p:sp>
      <p:pic>
        <p:nvPicPr>
          <p:cNvPr id="7" name="Picture 7" descr="AAAR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733" y="340057"/>
            <a:ext cx="948517" cy="99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2"/>
          <a:stretch>
            <a:fillRect/>
          </a:stretch>
        </p:blipFill>
        <p:spPr bwMode="auto">
          <a:xfrm>
            <a:off x="3532243" y="1030316"/>
            <a:ext cx="2079513" cy="281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551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0131" y="1888160"/>
            <a:ext cx="7780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award honors Kenneth T. Whitby, known for his contributions to aerosol measurement, the study of aerosol properties and behavior, and the nature of atmospheric aerosols.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0132" y="3760206"/>
            <a:ext cx="77809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</a:t>
            </a:r>
            <a:r>
              <a:rPr lang="en-US" sz="2800" b="1" dirty="0"/>
              <a:t>Kenneth T. Whitby Award</a:t>
            </a:r>
          </a:p>
          <a:p>
            <a:pPr algn="ctr"/>
            <a:r>
              <a:rPr lang="en-US" sz="2800" i="1" dirty="0"/>
              <a:t>“recognizes outstanding technical contributions to aerosol science and technology by a young scientist. The purpose pf the award is to encourage continued work in the field and ongoing support of such endeavors.”</a:t>
            </a:r>
          </a:p>
        </p:txBody>
      </p:sp>
      <p:pic>
        <p:nvPicPr>
          <p:cNvPr id="6" name="Picture 7" descr="AAAR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6346" y="590088"/>
            <a:ext cx="948517" cy="99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1867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2019 Recipient of the</a:t>
            </a:r>
            <a:br>
              <a:rPr lang="en-US" sz="3200" b="1" dirty="0"/>
            </a:br>
            <a:r>
              <a:rPr lang="en-US" sz="3200" b="1" dirty="0"/>
              <a:t>Kenneth T. Whitby Award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320930" y="2862693"/>
            <a:ext cx="6589153" cy="3847545"/>
          </a:xfrm>
        </p:spPr>
        <p:txBody>
          <a:bodyPr>
            <a:noAutofit/>
          </a:bodyPr>
          <a:lstStyle/>
          <a:p>
            <a:pPr marL="228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Ph.D. in Chemical Physics from University of Nevada, Reno with dissertation research at Desert Research Institute 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Currently Assistant Professor in the Department of Energy, Environmental &amp; Chemical Engineering at Washington University in St. Louis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70 peer-reviewed publications (46 papers since 2014) and 3 patents 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“body of work is without peer in the aerosol community at mid-career” 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“… soup-to-nuts characterization of light absorbing carbonaceous aerosol involving laboratory and field measurements and a healthy dose of first-rate optical physics”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“Addressed two long-standing problems: the ballistic-to-diffusive transition in non-thermally driven systems, and aerosol-to-gel kinetics…”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“Invented a flame-based continuous aerosol gel synthesis technique” and “a technique to classify particle morphology using electrostatic classifiers”</a:t>
            </a:r>
          </a:p>
          <a:p>
            <a:endParaRPr lang="en-US" sz="1400" dirty="0"/>
          </a:p>
        </p:txBody>
      </p:sp>
      <p:pic>
        <p:nvPicPr>
          <p:cNvPr id="7" name="Picture 7" descr="AAAR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235" y="365126"/>
            <a:ext cx="948517" cy="99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871529" y="1690689"/>
            <a:ext cx="5428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i="1" dirty="0" err="1"/>
              <a:t>Rajan</a:t>
            </a:r>
            <a:r>
              <a:rPr lang="en-US" altLang="en-US" sz="2800" b="1" i="1" dirty="0"/>
              <a:t> Chakrabarty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/>
              <a:t>Washington University in St. Louis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446" y="2861992"/>
            <a:ext cx="1583380" cy="221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89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F0B0CCD31B8A499704C41CC6D4083C" ma:contentTypeVersion="12" ma:contentTypeDescription="Create a new document." ma:contentTypeScope="" ma:versionID="badafbc1ac97b042e9621c29bd74ea79">
  <xsd:schema xmlns:xsd="http://www.w3.org/2001/XMLSchema" xmlns:xs="http://www.w3.org/2001/XMLSchema" xmlns:p="http://schemas.microsoft.com/office/2006/metadata/properties" xmlns:ns2="c1df7df8-48bb-49ae-9a42-dff91feeedae" xmlns:ns3="adcf1435-83d7-457b-8868-7ebdb82785c1" targetNamespace="http://schemas.microsoft.com/office/2006/metadata/properties" ma:root="true" ma:fieldsID="3c0f920947203e9c458bc1706a659f92" ns2:_="" ns3:_="">
    <xsd:import namespace="c1df7df8-48bb-49ae-9a42-dff91feeedae"/>
    <xsd:import namespace="adcf1435-83d7-457b-8868-7ebdb82785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df7df8-48bb-49ae-9a42-dff91feeed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cf1435-83d7-457b-8868-7ebdb82785c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4BEBF2-C60C-44C0-9118-0D799938580A}"/>
</file>

<file path=customXml/itemProps2.xml><?xml version="1.0" encoding="utf-8"?>
<ds:datastoreItem xmlns:ds="http://schemas.openxmlformats.org/officeDocument/2006/customXml" ds:itemID="{2AC9A79E-73C6-45D6-8BB2-EED573C148F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818DE1E-C01E-4EE8-89EF-753B4B4A4E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223</Words>
  <Application>Microsoft Office PowerPoint</Application>
  <PresentationFormat>On-screen Show (4:3)</PresentationFormat>
  <Paragraphs>15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Kenneth T. Whitby Award</vt:lpstr>
      <vt:lpstr>PowerPoint Presentation</vt:lpstr>
      <vt:lpstr>2019 Recipient of the Kenneth T. Whitby Award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Sheldon K. Friedlander Award</dc:title>
  <dc:creator>Melissa L. Baldwin</dc:creator>
  <cp:lastModifiedBy>Jacqueline Wu</cp:lastModifiedBy>
  <cp:revision>35</cp:revision>
  <dcterms:created xsi:type="dcterms:W3CDTF">2014-10-06T20:03:19Z</dcterms:created>
  <dcterms:modified xsi:type="dcterms:W3CDTF">2019-09-03T18:57:38Z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0x01010011F0B0CCD31B8A499704C41CC6D4083C</vt:lpwstr>
  </property>
</Properties>
</file>