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aira Sheikh" userId="0bb7c33d-3726-445f-a64e-0c8d02ed6105" providerId="ADAL" clId="{64B4B926-D00E-443A-8761-D6D401E86C47}"/>
    <pc:docChg chg="custSel modSld">
      <pc:chgData name="Homaira Sheikh" userId="0bb7c33d-3726-445f-a64e-0c8d02ed6105" providerId="ADAL" clId="{64B4B926-D00E-443A-8761-D6D401E86C47}" dt="2019-07-22T13:09:47.644" v="14" actId="313"/>
      <pc:docMkLst>
        <pc:docMk/>
      </pc:docMkLst>
      <pc:sldChg chg="modSp">
        <pc:chgData name="Homaira Sheikh" userId="0bb7c33d-3726-445f-a64e-0c8d02ed6105" providerId="ADAL" clId="{64B4B926-D00E-443A-8761-D6D401E86C47}" dt="2019-07-22T13:09:47.644" v="14" actId="313"/>
        <pc:sldMkLst>
          <pc:docMk/>
          <pc:sldMk cId="1578789084" sldId="258"/>
        </pc:sldMkLst>
        <pc:spChg chg="mod">
          <ac:chgData name="Homaira Sheikh" userId="0bb7c33d-3726-445f-a64e-0c8d02ed6105" providerId="ADAL" clId="{64B4B926-D00E-443A-8761-D6D401E86C47}" dt="2019-07-22T13:09:47.644" v="14" actId="313"/>
          <ac:spMkLst>
            <pc:docMk/>
            <pc:sldMk cId="1578789084" sldId="258"/>
            <ac:spMk id="4" creationId="{00000000-0000-0000-0000-000000000000}"/>
          </ac:spMkLst>
        </pc:spChg>
      </pc:sldChg>
    </pc:docChg>
  </pc:docChgLst>
  <pc:docChgLst>
    <pc:chgData name="Jacqueline Wu" userId="f5efeecc-1014-4235-a133-0c65c9e70043" providerId="ADAL" clId="{2F996920-61FC-4C87-A23B-1CF299F4C757}"/>
    <pc:docChg chg="modSld">
      <pc:chgData name="Jacqueline Wu" userId="f5efeecc-1014-4235-a133-0c65c9e70043" providerId="ADAL" clId="{2F996920-61FC-4C87-A23B-1CF299F4C757}" dt="2019-07-18T18:41:08.150" v="128" actId="1076"/>
      <pc:docMkLst>
        <pc:docMk/>
      </pc:docMkLst>
      <pc:sldChg chg="setBg">
        <pc:chgData name="Jacqueline Wu" userId="f5efeecc-1014-4235-a133-0c65c9e70043" providerId="ADAL" clId="{2F996920-61FC-4C87-A23B-1CF299F4C757}" dt="2019-06-24T19:17:30.697" v="1"/>
        <pc:sldMkLst>
          <pc:docMk/>
          <pc:sldMk cId="1696551143" sldId="256"/>
        </pc:sldMkLst>
      </pc:sldChg>
      <pc:sldChg chg="setBg">
        <pc:chgData name="Jacqueline Wu" userId="f5efeecc-1014-4235-a133-0c65c9e70043" providerId="ADAL" clId="{2F996920-61FC-4C87-A23B-1CF299F4C757}" dt="2019-06-24T19:17:39.159" v="3"/>
        <pc:sldMkLst>
          <pc:docMk/>
          <pc:sldMk cId="3901867942" sldId="257"/>
        </pc:sldMkLst>
      </pc:sldChg>
      <pc:sldChg chg="modSp setBg">
        <pc:chgData name="Jacqueline Wu" userId="f5efeecc-1014-4235-a133-0c65c9e70043" providerId="ADAL" clId="{2F996920-61FC-4C87-A23B-1CF299F4C757}" dt="2019-07-18T18:41:08.150" v="128" actId="1076"/>
        <pc:sldMkLst>
          <pc:docMk/>
          <pc:sldMk cId="1578789084" sldId="258"/>
        </pc:sldMkLst>
        <pc:spChg chg="mod">
          <ac:chgData name="Jacqueline Wu" userId="f5efeecc-1014-4235-a133-0c65c9e70043" providerId="ADAL" clId="{2F996920-61FC-4C87-A23B-1CF299F4C757}" dt="2019-06-24T19:17:43.736" v="5" actId="20577"/>
          <ac:spMkLst>
            <pc:docMk/>
            <pc:sldMk cId="1578789084" sldId="258"/>
            <ac:spMk id="2" creationId="{00000000-0000-0000-0000-000000000000}"/>
          </ac:spMkLst>
        </pc:spChg>
        <pc:spChg chg="mod">
          <ac:chgData name="Jacqueline Wu" userId="f5efeecc-1014-4235-a133-0c65c9e70043" providerId="ADAL" clId="{2F996920-61FC-4C87-A23B-1CF299F4C757}" dt="2019-07-18T18:41:08.150" v="128" actId="1076"/>
          <ac:spMkLst>
            <pc:docMk/>
            <pc:sldMk cId="1578789084" sldId="258"/>
            <ac:spMk id="4" creationId="{00000000-0000-0000-0000-000000000000}"/>
          </ac:spMkLst>
        </pc:spChg>
        <pc:spChg chg="mod">
          <ac:chgData name="Jacqueline Wu" userId="f5efeecc-1014-4235-a133-0c65c9e70043" providerId="ADAL" clId="{2F996920-61FC-4C87-A23B-1CF299F4C757}" dt="2019-07-17T19:56:13.185" v="125" actId="255"/>
          <ac:spMkLst>
            <pc:docMk/>
            <pc:sldMk cId="1578789084" sldId="258"/>
            <ac:spMk id="8" creationId="{00000000-0000-0000-0000-000000000000}"/>
          </ac:spMkLst>
        </pc:spChg>
        <pc:picChg chg="mod">
          <ac:chgData name="Jacqueline Wu" userId="f5efeecc-1014-4235-a133-0c65c9e70043" providerId="ADAL" clId="{2F996920-61FC-4C87-A23B-1CF299F4C757}" dt="2019-07-18T18:41:04.959" v="127" actId="14100"/>
          <ac:picMkLst>
            <pc:docMk/>
            <pc:sldMk cId="1578789084" sldId="258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9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6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8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4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0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3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2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8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6B11-B485-4F7F-9B79-D5A2E56F3AA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822FF-902B-4D31-A0C4-95C05BCA7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9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9353" y="3832705"/>
            <a:ext cx="8325294" cy="9272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Sheldon K. Friedlander Award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2999" y="5172167"/>
            <a:ext cx="6858000" cy="443847"/>
          </a:xfrm>
        </p:spPr>
        <p:txBody>
          <a:bodyPr>
            <a:noAutofit/>
          </a:bodyPr>
          <a:lstStyle/>
          <a:p>
            <a:r>
              <a:rPr lang="en-US" sz="2800" i="1" dirty="0"/>
              <a:t>American Association for Aerosol Research</a:t>
            </a:r>
          </a:p>
        </p:txBody>
      </p:sp>
      <p:pic>
        <p:nvPicPr>
          <p:cNvPr id="6" name="Picture 14" descr="Picture of Sheldon K. Friedlander, Ph.D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9386" y="721593"/>
            <a:ext cx="1825229" cy="259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AAAR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848" y="721593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55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650" y="2273274"/>
            <a:ext cx="843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award honors professor Sheldon Friedlander for his leadership as a researcher, teacher and pioneer in aerosol science.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528" y="3473603"/>
            <a:ext cx="7780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2800" b="1" dirty="0"/>
              <a:t>Sheldon K. Friedlander Award</a:t>
            </a:r>
          </a:p>
          <a:p>
            <a:pPr algn="ctr"/>
            <a:r>
              <a:rPr lang="en-US" sz="2800" i="1" dirty="0"/>
              <a:t>“recognizes an outstanding dissertation by an individual who has earned a doctoral degree. The dissertation can be in any discipline in the physical, biomedical or engineering sciences but has to be in a field of aerosol science and technology.”</a:t>
            </a:r>
          </a:p>
        </p:txBody>
      </p:sp>
      <p:pic>
        <p:nvPicPr>
          <p:cNvPr id="6" name="Picture 7" descr="AAAR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9968" y="916811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86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25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2019 Recipient of the</a:t>
            </a:r>
            <a:br>
              <a:rPr lang="en-US" sz="3200" b="1" dirty="0"/>
            </a:br>
            <a:r>
              <a:rPr lang="en-US" sz="3200" b="1" dirty="0"/>
              <a:t>Sheldon K. Friedlander Award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34" y="2489354"/>
            <a:ext cx="1936685" cy="255956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22402" y="2342096"/>
            <a:ext cx="6927464" cy="4011038"/>
          </a:xfrm>
        </p:spPr>
        <p:txBody>
          <a:bodyPr>
            <a:noAutofit/>
          </a:bodyPr>
          <a:lstStyle/>
          <a:p>
            <a:r>
              <a:rPr lang="en-US" sz="2400" dirty="0"/>
              <a:t>Jing Li completed her dissertation in 2018 with a bioaerosol focus under the supervision of Prof </a:t>
            </a:r>
            <a:r>
              <a:rPr lang="en-US" sz="2400" dirty="0" err="1"/>
              <a:t>Maosheng</a:t>
            </a:r>
            <a:r>
              <a:rPr lang="en-US" sz="2400" dirty="0"/>
              <a:t> Yao from Peking University, Beijing, China. </a:t>
            </a:r>
          </a:p>
          <a:p>
            <a:r>
              <a:rPr lang="en-US" sz="2400" dirty="0"/>
              <a:t>In addition to an embargoed press release from ACS, her dissertation work was also published as an ES&amp;T cover, selected as an ACS Editors’ Choice and won the Best ES&amp;T Science Paper Award of 2018. </a:t>
            </a:r>
          </a:p>
          <a:p>
            <a:r>
              <a:rPr lang="en-US" sz="2400" dirty="0"/>
              <a:t>Currently, Jing is working as a postdoctoral associate at California Institute of Technology.</a:t>
            </a:r>
          </a:p>
          <a:p>
            <a:endParaRPr lang="en-US" sz="1050" dirty="0">
              <a:solidFill>
                <a:srgbClr val="FF0000"/>
              </a:solidFill>
            </a:endParaRPr>
          </a:p>
        </p:txBody>
      </p:sp>
      <p:pic>
        <p:nvPicPr>
          <p:cNvPr id="7" name="Picture 7" descr="AAAR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530064"/>
            <a:ext cx="948517" cy="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82270" y="1286143"/>
            <a:ext cx="683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b="1" i="1" dirty="0">
                <a:ea typeface="Helvetica" pitchFamily="34" charset="0"/>
                <a:cs typeface="Times" pitchFamily="18" charset="0"/>
              </a:rPr>
              <a:t>Jing Li</a:t>
            </a:r>
          </a:p>
          <a:p>
            <a:pPr algn="ctr"/>
            <a:r>
              <a:rPr lang="en-US" sz="2000" i="1" dirty="0">
                <a:cs typeface="Times" pitchFamily="18" charset="0"/>
              </a:rPr>
              <a:t>Linde + Robinson Laboratories, California Institute of Technology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7878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0B0CCD31B8A499704C41CC6D4083C" ma:contentTypeVersion="12" ma:contentTypeDescription="Create a new document." ma:contentTypeScope="" ma:versionID="badafbc1ac97b042e9621c29bd74ea79">
  <xsd:schema xmlns:xsd="http://www.w3.org/2001/XMLSchema" xmlns:xs="http://www.w3.org/2001/XMLSchema" xmlns:p="http://schemas.microsoft.com/office/2006/metadata/properties" xmlns:ns2="c1df7df8-48bb-49ae-9a42-dff91feeedae" xmlns:ns3="adcf1435-83d7-457b-8868-7ebdb82785c1" targetNamespace="http://schemas.microsoft.com/office/2006/metadata/properties" ma:root="true" ma:fieldsID="3c0f920947203e9c458bc1706a659f92" ns2:_="" ns3:_="">
    <xsd:import namespace="c1df7df8-48bb-49ae-9a42-dff91feeedae"/>
    <xsd:import namespace="adcf1435-83d7-457b-8868-7ebdb82785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df7df8-48bb-49ae-9a42-dff91feeed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f1435-83d7-457b-8868-7ebdb82785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AF188F-20B4-488A-B883-ADBD100DE1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AFAEA3-56F9-409D-BA53-0CA88ED54610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c1df7df8-48bb-49ae-9a42-dff91feeeda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1583488-184A-4423-A625-E8EA6EEA18F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178</Words>
  <Application>Microsoft Office PowerPoint</Application>
  <PresentationFormat>On-screen Show (4:3)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Sheldon K. Friedlander Award</vt:lpstr>
      <vt:lpstr>PowerPoint Presentation</vt:lpstr>
      <vt:lpstr>2019 Recipient of the Sheldon K. Friedlander Award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Sheldon K. Friedlander Award</dc:title>
  <dc:creator>Melissa L. Baldwin</dc:creator>
  <cp:lastModifiedBy>Homaira Sheikh</cp:lastModifiedBy>
  <cp:revision>28</cp:revision>
  <dcterms:created xsi:type="dcterms:W3CDTF">2014-10-06T20:03:19Z</dcterms:created>
  <dcterms:modified xsi:type="dcterms:W3CDTF">2019-07-22T13:09:50Z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0x01010011F0B0CCD31B8A499704C41CC6D4083C</vt:lpwstr>
  </property>
</Properties>
</file>