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434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7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4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7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0342" y="4064072"/>
            <a:ext cx="7943316" cy="927207"/>
          </a:xfrm>
        </p:spPr>
        <p:txBody>
          <a:bodyPr/>
          <a:lstStyle/>
          <a:p>
            <a:r>
              <a:rPr lang="en-US" b="1" dirty="0" smtClean="0"/>
              <a:t>Kenneth T. Whitby Award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5209196"/>
            <a:ext cx="6858000" cy="443847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American Association for Aerosol Research</a:t>
            </a:r>
            <a:endParaRPr lang="en-US" sz="2800" i="1" dirty="0"/>
          </a:p>
        </p:txBody>
      </p:sp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733" y="340057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2"/>
          <a:stretch>
            <a:fillRect/>
          </a:stretch>
        </p:blipFill>
        <p:spPr bwMode="auto">
          <a:xfrm>
            <a:off x="3532243" y="1030316"/>
            <a:ext cx="2079513" cy="281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131" y="1888160"/>
            <a:ext cx="7780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award honors Kenneth T. Whitby, known for his contributions to aerosol measurement, the study of aerosol properties and behavior, and the nature of atmospheric aerosols.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132" y="3760206"/>
            <a:ext cx="7780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Kenneth T. Whitby Award</a:t>
            </a:r>
          </a:p>
          <a:p>
            <a:pPr algn="ctr"/>
            <a:r>
              <a:rPr lang="en-US" sz="2800" i="1" dirty="0"/>
              <a:t>“recognizes outstanding technical contributions to aerosol science and technology by a young scientist. The purpose </a:t>
            </a:r>
            <a:r>
              <a:rPr lang="en-US" sz="2800" i="1" dirty="0" smtClean="0"/>
              <a:t>of </a:t>
            </a:r>
            <a:r>
              <a:rPr lang="en-US" sz="2800" i="1" dirty="0"/>
              <a:t>the award is to encourage continued work in the field and ongoing support of such endeavors.”</a:t>
            </a:r>
          </a:p>
        </p:txBody>
      </p:sp>
      <p:pic>
        <p:nvPicPr>
          <p:cNvPr id="6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346" y="590088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8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2018 </a:t>
            </a:r>
            <a:r>
              <a:rPr lang="en-US" sz="3200" b="1" dirty="0"/>
              <a:t>Recipient of the</a:t>
            </a:r>
            <a:br>
              <a:rPr lang="en-US" sz="3200" b="1" dirty="0"/>
            </a:br>
            <a:r>
              <a:rPr lang="en-US" sz="3200" b="1" dirty="0"/>
              <a:t>Kenneth T. Whitby Award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09092" y="2465904"/>
            <a:ext cx="6640316" cy="3847545"/>
          </a:xfrm>
        </p:spPr>
        <p:txBody>
          <a:bodyPr>
            <a:noAutofit/>
          </a:bodyPr>
          <a:lstStyle/>
          <a:p>
            <a:pPr lvl="0"/>
            <a:r>
              <a:rPr lang="en-US" sz="1600" dirty="0"/>
              <a:t>Recognized for outstanding contributions as an </a:t>
            </a:r>
            <a:r>
              <a:rPr lang="en-US" sz="1600" dirty="0" smtClean="0"/>
              <a:t>experimentalist</a:t>
            </a:r>
            <a:r>
              <a:rPr lang="en-US" sz="1600" dirty="0"/>
              <a:t>, modeler, and theorist to the study of </a:t>
            </a:r>
            <a:r>
              <a:rPr lang="en-US" sz="1600" dirty="0" smtClean="0"/>
              <a:t>aerosol </a:t>
            </a:r>
            <a:r>
              <a:rPr lang="en-US" sz="1600" dirty="0"/>
              <a:t>physics and chemistry. </a:t>
            </a:r>
            <a:r>
              <a:rPr lang="en-US" sz="1600" dirty="0" smtClean="0"/>
              <a:t>Published </a:t>
            </a:r>
            <a:r>
              <a:rPr lang="en-US" sz="1600" dirty="0"/>
              <a:t>84 refereed journal publications with &gt;3000 citations to date.</a:t>
            </a:r>
          </a:p>
          <a:p>
            <a:pPr lvl="0"/>
            <a:r>
              <a:rPr lang="en-US" sz="1600" dirty="0"/>
              <a:t> Developed a mean first passage time Brownian dynamics technique, yielding algebraic dimensionless expressions for </a:t>
            </a:r>
            <a:r>
              <a:rPr lang="en-US" sz="1600" dirty="0" smtClean="0"/>
              <a:t>collision </a:t>
            </a:r>
            <a:r>
              <a:rPr lang="en-US" sz="1600" dirty="0"/>
              <a:t>rates between particles, applicable to particles of different shapes and size regimes.</a:t>
            </a:r>
          </a:p>
          <a:p>
            <a:pPr lvl="0"/>
            <a:r>
              <a:rPr lang="en-US" sz="1600" dirty="0"/>
              <a:t> Utilized high resolution differential mobility </a:t>
            </a:r>
            <a:r>
              <a:rPr lang="en-US" sz="1600" dirty="0" smtClean="0"/>
              <a:t>analysis-MS </a:t>
            </a:r>
            <a:r>
              <a:rPr lang="en-US" sz="1600" dirty="0"/>
              <a:t>to examine </a:t>
            </a:r>
            <a:r>
              <a:rPr lang="en-US" sz="1600" dirty="0" smtClean="0"/>
              <a:t>aerosol cluster structure </a:t>
            </a:r>
            <a:r>
              <a:rPr lang="en-US" sz="1600" dirty="0"/>
              <a:t>and the binding of vapor molecules to clusters.</a:t>
            </a:r>
          </a:p>
          <a:p>
            <a:pPr lvl="0"/>
            <a:r>
              <a:rPr lang="en-US" sz="1600" dirty="0"/>
              <a:t> Developed a drift tube ion mobility spectrometer with CPC detector for nanoparticle size distribution measurements, an electrospray analyzer for </a:t>
            </a:r>
            <a:r>
              <a:rPr lang="en-US" sz="1600" dirty="0" smtClean="0"/>
              <a:t>aerosol particle MS, </a:t>
            </a:r>
            <a:r>
              <a:rPr lang="en-US" sz="1600" dirty="0"/>
              <a:t>and data inversion techniques for tandem mobility-mass analysis.</a:t>
            </a:r>
          </a:p>
          <a:p>
            <a:pPr lvl="0"/>
            <a:r>
              <a:rPr lang="en-US" sz="1600" dirty="0" smtClean="0"/>
              <a:t>Chris </a:t>
            </a:r>
            <a:r>
              <a:rPr lang="en-US" sz="1600" dirty="0"/>
              <a:t>received his PhD from Washington University in 2008; his dissertation was </a:t>
            </a:r>
            <a:r>
              <a:rPr lang="en-US" sz="1600" dirty="0" smtClean="0"/>
              <a:t>recognized </a:t>
            </a:r>
            <a:r>
              <a:rPr lang="en-US" sz="1600" dirty="0"/>
              <a:t>with the 2011 Friedlander Award. After a postdoc at Yale, Chris joined the Mechanical Engineering faculty at Minnesota where he is now Associate Professor and Director of Graduate Studies.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35" y="365126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57642" y="1469972"/>
            <a:ext cx="5428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 smtClean="0"/>
              <a:t>Chris Hogan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 dirty="0" smtClean="0"/>
              <a:t>University of Minnesota</a:t>
            </a:r>
            <a:endParaRPr lang="en-US" alt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5" y="2940887"/>
            <a:ext cx="1766227" cy="22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F0B0CCD31B8A499704C41CC6D4083C" ma:contentTypeVersion="6" ma:contentTypeDescription="Create a new document." ma:contentTypeScope="" ma:versionID="1aacc11afb054dc63cb43ffbb79477cd">
  <xsd:schema xmlns:xsd="http://www.w3.org/2001/XMLSchema" xmlns:xs="http://www.w3.org/2001/XMLSchema" xmlns:p="http://schemas.microsoft.com/office/2006/metadata/properties" xmlns:ns2="c1df7df8-48bb-49ae-9a42-dff91feeedae" targetNamespace="http://schemas.microsoft.com/office/2006/metadata/properties" ma:root="true" ma:fieldsID="451447e10e02def283bed5ab65fa663f" ns2:_="">
    <xsd:import namespace="c1df7df8-48bb-49ae-9a42-dff91feeed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f7df8-48bb-49ae-9a42-dff91feee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9AF4FD-D2D2-4F27-811B-7B2FD2ACA3D9}"/>
</file>

<file path=customXml/itemProps2.xml><?xml version="1.0" encoding="utf-8"?>
<ds:datastoreItem xmlns:ds="http://schemas.openxmlformats.org/officeDocument/2006/customXml" ds:itemID="{9C2E9689-01E0-4850-B3E8-7667E60B5732}"/>
</file>

<file path=customXml/itemProps3.xml><?xml version="1.0" encoding="utf-8"?>
<ds:datastoreItem xmlns:ds="http://schemas.openxmlformats.org/officeDocument/2006/customXml" ds:itemID="{14A4725B-6C40-4AEA-AB72-2BEFE446A8D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256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Kenneth T. Whitby Award</vt:lpstr>
      <vt:lpstr>PowerPoint Presentation</vt:lpstr>
      <vt:lpstr>2018 Recipient of the Kenneth T. Whitby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Sheldon K. Friedlander Award</dc:title>
  <dc:creator>Melissa L. Baldwin</dc:creator>
  <cp:lastModifiedBy>Jeff Collett</cp:lastModifiedBy>
  <cp:revision>41</cp:revision>
  <dcterms:created xsi:type="dcterms:W3CDTF">2014-10-06T20:03:19Z</dcterms:created>
  <dcterms:modified xsi:type="dcterms:W3CDTF">2018-08-06T21:58:15Z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0x01010011F0B0CCD31B8A499704C41CC6D4083C</vt:lpwstr>
  </property>
</Properties>
</file>