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434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7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6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2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8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7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0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5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3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2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6B11-B485-4F7F-9B79-D5A2E56F3A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9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9353" y="3832705"/>
            <a:ext cx="8325294" cy="92720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Sheldon K. Friedlander Award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2999" y="5172167"/>
            <a:ext cx="6858000" cy="443847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American Association for Aerosol Research</a:t>
            </a:r>
            <a:endParaRPr lang="en-US" sz="2800" i="1" dirty="0"/>
          </a:p>
        </p:txBody>
      </p:sp>
      <p:pic>
        <p:nvPicPr>
          <p:cNvPr id="6" name="Picture 14" descr="Picture of Sheldon K. Friedlander, Ph.D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9386" y="721593"/>
            <a:ext cx="1825229" cy="25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AAR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848" y="721593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65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650" y="2273274"/>
            <a:ext cx="843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award honors professor Sheldon Friedlander for his leadership as a researcher, teacher and pioneer in aerosol science.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528" y="3473603"/>
            <a:ext cx="77809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 b="1" dirty="0"/>
              <a:t>Sheldon K. Friedlander Award</a:t>
            </a:r>
          </a:p>
          <a:p>
            <a:pPr algn="ctr"/>
            <a:r>
              <a:rPr lang="en-US" sz="2800" i="1" dirty="0"/>
              <a:t>“recognizes an outstanding dissertation by an individual who has earned a doctoral degree. The dissertation can be in any discipline in the physical, biomedical or engineering sciences but has to be in a field of aerosol science and technology.”</a:t>
            </a:r>
          </a:p>
        </p:txBody>
      </p:sp>
      <p:pic>
        <p:nvPicPr>
          <p:cNvPr id="6" name="Picture 7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9968" y="916811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18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2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2018 </a:t>
            </a:r>
            <a:r>
              <a:rPr lang="en-US" sz="3200" b="1" dirty="0"/>
              <a:t>Recipient of the</a:t>
            </a:r>
            <a:br>
              <a:rPr lang="en-US" sz="3200" b="1" dirty="0"/>
            </a:br>
            <a:r>
              <a:rPr lang="en-US" sz="3200" b="1" dirty="0"/>
              <a:t>Sheldon K. Friedlander Award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5" y="2715417"/>
            <a:ext cx="1822367" cy="273355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4276" y="2303387"/>
            <a:ext cx="6510829" cy="4011038"/>
          </a:xfrm>
        </p:spPr>
        <p:txBody>
          <a:bodyPr>
            <a:noAutofit/>
          </a:bodyPr>
          <a:lstStyle/>
          <a:p>
            <a:r>
              <a:rPr lang="en-US" sz="1800" dirty="0"/>
              <a:t>Coty Jen received her PhD from the Univ. of </a:t>
            </a:r>
            <a:r>
              <a:rPr lang="en-US" sz="1800" dirty="0" smtClean="0"/>
              <a:t> Minnesota </a:t>
            </a:r>
            <a:r>
              <a:rPr lang="en-US" sz="1800" dirty="0"/>
              <a:t>(adviser Peter McMurry) in 2015. </a:t>
            </a:r>
            <a:r>
              <a:rPr lang="en-US" sz="1800" dirty="0" smtClean="0"/>
              <a:t>Her dissertation </a:t>
            </a:r>
            <a:r>
              <a:rPr lang="en-US" sz="1800" dirty="0"/>
              <a:t>addressed the first steps of stable cluster formation by acid-base chemical nucleation, leading to 4 </a:t>
            </a:r>
            <a:r>
              <a:rPr lang="en-US" sz="1800" dirty="0" smtClean="0"/>
              <a:t>1st-authored </a:t>
            </a:r>
            <a:r>
              <a:rPr lang="en-US" sz="1800" dirty="0"/>
              <a:t>and 7 co-authored papers. </a:t>
            </a:r>
          </a:p>
          <a:p>
            <a:r>
              <a:rPr lang="en-US" sz="1800" dirty="0" smtClean="0"/>
              <a:t>Studied formation </a:t>
            </a:r>
            <a:r>
              <a:rPr lang="en-US" sz="1800" dirty="0"/>
              <a:t>of clusters </a:t>
            </a:r>
            <a:r>
              <a:rPr lang="en-US" sz="1800" dirty="0" smtClean="0"/>
              <a:t>by </a:t>
            </a:r>
            <a:r>
              <a:rPr lang="en-US" sz="1800" dirty="0"/>
              <a:t>sulfuric acid vapor in the presence of stabilizing basic </a:t>
            </a:r>
            <a:r>
              <a:rPr lang="en-US" sz="1800" dirty="0" smtClean="0"/>
              <a:t>compounds, </a:t>
            </a:r>
            <a:r>
              <a:rPr lang="en-US" sz="1800" dirty="0"/>
              <a:t>including </a:t>
            </a:r>
            <a:r>
              <a:rPr lang="en-US" sz="1800" dirty="0" smtClean="0"/>
              <a:t> ammonia</a:t>
            </a:r>
            <a:r>
              <a:rPr lang="en-US" sz="1800" dirty="0"/>
              <a:t>, monoamines and diamines.  </a:t>
            </a:r>
            <a:r>
              <a:rPr lang="en-US" sz="1800" dirty="0" smtClean="0"/>
              <a:t>Showed that cluster stability varies </a:t>
            </a:r>
            <a:r>
              <a:rPr lang="en-US" sz="1800" dirty="0"/>
              <a:t>with the base (diamines are especially effective) and used her measurements to estimate pertinent rate constants.</a:t>
            </a:r>
          </a:p>
          <a:p>
            <a:r>
              <a:rPr lang="en-US" sz="1800" dirty="0" smtClean="0"/>
              <a:t>Successfully </a:t>
            </a:r>
            <a:r>
              <a:rPr lang="en-US" sz="1800" dirty="0"/>
              <a:t>reconciled cluster measurements by mobility and CIMS techniques and demonstrated the superiority of acetate ions over nitrate ions for CIMS study of sulfuric acid clusters with increasing amounts of base.</a:t>
            </a:r>
          </a:p>
          <a:p>
            <a:r>
              <a:rPr lang="en-US" sz="1800" dirty="0"/>
              <a:t> Following a postdoc at UC Berkeley, Prof. Jen </a:t>
            </a:r>
            <a:r>
              <a:rPr lang="en-US" sz="1800" dirty="0" smtClean="0"/>
              <a:t>recently began </a:t>
            </a:r>
            <a:r>
              <a:rPr lang="en-US" sz="1800" dirty="0"/>
              <a:t>a faculty appointment in Chemical Engineering at Carnegie </a:t>
            </a:r>
            <a:r>
              <a:rPr lang="en-US" sz="1800" dirty="0" smtClean="0"/>
              <a:t>Mellon.</a:t>
            </a:r>
            <a:endParaRPr lang="en-US" sz="1800" dirty="0"/>
          </a:p>
        </p:txBody>
      </p:sp>
      <p:pic>
        <p:nvPicPr>
          <p:cNvPr id="7" name="Picture 7" descr="AAAR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530064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57642" y="1286143"/>
            <a:ext cx="5428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b="1" i="1" dirty="0" smtClean="0">
                <a:ea typeface="Helvetica" pitchFamily="34" charset="0"/>
                <a:cs typeface="Times" pitchFamily="18" charset="0"/>
              </a:rPr>
              <a:t>Coty Jen</a:t>
            </a:r>
            <a:endParaRPr lang="en-US" sz="2800" b="1" i="1" dirty="0">
              <a:ea typeface="Helvetica" pitchFamily="34" charset="0"/>
              <a:cs typeface="Times" pitchFamily="18" charset="0"/>
            </a:endParaRPr>
          </a:p>
          <a:p>
            <a:pPr algn="ctr"/>
            <a:r>
              <a:rPr lang="en-US" sz="2400" i="1" dirty="0">
                <a:ea typeface="Helvetica" pitchFamily="34" charset="0"/>
                <a:cs typeface="Times" pitchFamily="18" charset="0"/>
              </a:rPr>
              <a:t>Carnegie Mellon University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78789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233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Times</vt:lpstr>
      <vt:lpstr>Office Theme</vt:lpstr>
      <vt:lpstr>Sheldon K. Friedlander Award</vt:lpstr>
      <vt:lpstr>PowerPoint Presentation</vt:lpstr>
      <vt:lpstr>2018 Recipient of the Sheldon K. Friedlander Award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Sheldon K. Friedlander Award</dc:title>
  <dc:creator>Melissa L. Baldwin</dc:creator>
  <cp:lastModifiedBy>Jeff Collett</cp:lastModifiedBy>
  <cp:revision>37</cp:revision>
  <dcterms:created xsi:type="dcterms:W3CDTF">2014-10-06T20:03:19Z</dcterms:created>
  <dcterms:modified xsi:type="dcterms:W3CDTF">2018-08-06T22:03:32Z</dcterms:modified>
</cp:coreProperties>
</file>