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5" d="100"/>
          <a:sy n="105" d="100"/>
        </p:scale>
        <p:origin x="-93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55131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09297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419054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21829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86B11-B485-4F7F-9B79-D5A2E56F3AA5}" type="datetimeFigureOut">
              <a:rPr lang="en-US" smtClean="0"/>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66190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E86B11-B485-4F7F-9B79-D5A2E56F3AA5}"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7811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E86B11-B485-4F7F-9B79-D5A2E56F3AA5}" type="datetimeFigureOut">
              <a:rPr lang="en-US" smtClean="0"/>
              <a:t>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6109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E86B11-B485-4F7F-9B79-D5A2E56F3AA5}" type="datetimeFigureOut">
              <a:rPr lang="en-US" smtClean="0"/>
              <a:t>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53965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86B11-B485-4F7F-9B79-D5A2E56F3AA5}" type="datetimeFigureOut">
              <a:rPr lang="en-US" smtClean="0"/>
              <a:t>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411555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9742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409925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50000"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86B11-B485-4F7F-9B79-D5A2E56F3AA5}" type="datetimeFigureOut">
              <a:rPr lang="en-US" smtClean="0"/>
              <a:t>9/12/2016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822FF-902B-4D31-A0C4-95C05BCA7A45}" type="slidenum">
              <a:rPr lang="en-US" smtClean="0"/>
              <a:t>‹#›</a:t>
            </a:fld>
            <a:endParaRPr lang="en-US"/>
          </a:p>
        </p:txBody>
      </p:sp>
    </p:spTree>
    <p:extLst>
      <p:ext uri="{BB962C8B-B14F-4D97-AF65-F5344CB8AC3E}">
        <p14:creationId xmlns:p14="http://schemas.microsoft.com/office/powerpoint/2010/main" val="777873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0342" y="4064072"/>
            <a:ext cx="7943316" cy="927207"/>
          </a:xfrm>
        </p:spPr>
        <p:txBody>
          <a:bodyPr/>
          <a:lstStyle/>
          <a:p>
            <a:r>
              <a:rPr lang="en-US" b="1" dirty="0" smtClean="0"/>
              <a:t>Kenneth T. Whitby Award</a:t>
            </a:r>
            <a:endParaRPr lang="en-US" b="1" dirty="0"/>
          </a:p>
        </p:txBody>
      </p:sp>
      <p:sp>
        <p:nvSpPr>
          <p:cNvPr id="5" name="Subtitle 4"/>
          <p:cNvSpPr>
            <a:spLocks noGrp="1"/>
          </p:cNvSpPr>
          <p:nvPr>
            <p:ph type="subTitle" idx="1"/>
          </p:nvPr>
        </p:nvSpPr>
        <p:spPr>
          <a:xfrm>
            <a:off x="1143000" y="5209196"/>
            <a:ext cx="6858000" cy="443847"/>
          </a:xfrm>
        </p:spPr>
        <p:txBody>
          <a:bodyPr>
            <a:noAutofit/>
          </a:bodyPr>
          <a:lstStyle/>
          <a:p>
            <a:r>
              <a:rPr lang="en-US" sz="2800" i="1" dirty="0" smtClean="0"/>
              <a:t>American Association for Aerosol Research</a:t>
            </a:r>
            <a:endParaRPr lang="en-US" sz="2800" i="1" dirty="0"/>
          </a:p>
        </p:txBody>
      </p:sp>
      <p:pic>
        <p:nvPicPr>
          <p:cNvPr id="7" name="Picture 7" descr="AAAR logo"/>
          <p:cNvPicPr>
            <a:picLocks noChangeAspect="1" noChangeArrowheads="1"/>
          </p:cNvPicPr>
          <p:nvPr/>
        </p:nvPicPr>
        <p:blipFill>
          <a:blip r:embed="rId2"/>
          <a:srcRect/>
          <a:stretch>
            <a:fillRect/>
          </a:stretch>
        </p:blipFill>
        <p:spPr bwMode="auto">
          <a:xfrm>
            <a:off x="494733" y="340057"/>
            <a:ext cx="948517" cy="995686"/>
          </a:xfrm>
          <a:prstGeom prst="rect">
            <a:avLst/>
          </a:prstGeom>
          <a:noFill/>
          <a:ln w="9525">
            <a:noFill/>
            <a:miter lim="800000"/>
            <a:headEnd/>
            <a:tailEnd/>
          </a:ln>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b="12282"/>
          <a:stretch>
            <a:fillRect/>
          </a:stretch>
        </p:blipFill>
        <p:spPr bwMode="auto">
          <a:xfrm>
            <a:off x="3532243" y="1030316"/>
            <a:ext cx="2079513" cy="281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55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0131" y="1888160"/>
            <a:ext cx="7780946" cy="1569660"/>
          </a:xfrm>
          <a:prstGeom prst="rect">
            <a:avLst/>
          </a:prstGeom>
          <a:noFill/>
        </p:spPr>
        <p:txBody>
          <a:bodyPr wrap="square" rtlCol="0">
            <a:spAutoFit/>
          </a:bodyPr>
          <a:lstStyle/>
          <a:p>
            <a:pPr algn="ctr"/>
            <a:r>
              <a:rPr lang="en-US" sz="2400" dirty="0"/>
              <a:t>This award honors Kenneth T. Whitby, known for his contributions to aerosol measurement, the study of aerosol properties and behavior, and the nature of atmospheric aerosols.</a:t>
            </a:r>
          </a:p>
        </p:txBody>
      </p:sp>
      <p:sp>
        <p:nvSpPr>
          <p:cNvPr id="5" name="TextBox 4"/>
          <p:cNvSpPr txBox="1"/>
          <p:nvPr/>
        </p:nvSpPr>
        <p:spPr>
          <a:xfrm>
            <a:off x="660132" y="3760206"/>
            <a:ext cx="7780945" cy="2677656"/>
          </a:xfrm>
          <a:prstGeom prst="rect">
            <a:avLst/>
          </a:prstGeom>
          <a:noFill/>
        </p:spPr>
        <p:txBody>
          <a:bodyPr wrap="square" rtlCol="0">
            <a:spAutoFit/>
          </a:bodyPr>
          <a:lstStyle/>
          <a:p>
            <a:pPr algn="ctr"/>
            <a:r>
              <a:rPr lang="en-US" sz="2800" dirty="0"/>
              <a:t>The </a:t>
            </a:r>
            <a:r>
              <a:rPr lang="en-US" sz="2800" b="1" dirty="0"/>
              <a:t>Kenneth T. Whitby Award</a:t>
            </a:r>
          </a:p>
          <a:p>
            <a:pPr algn="ctr"/>
            <a:r>
              <a:rPr lang="en-US" sz="2800" i="1" dirty="0"/>
              <a:t>“recognizes outstanding technical contributions to aerosol science and technology by a young scientist. The purpose pf the award is to encourage continued work in the field and ongoing support of such endeavors.”</a:t>
            </a:r>
          </a:p>
        </p:txBody>
      </p:sp>
      <p:pic>
        <p:nvPicPr>
          <p:cNvPr id="6" name="Picture 7" descr="AAAR logo"/>
          <p:cNvPicPr>
            <a:picLocks noChangeAspect="1" noChangeArrowheads="1"/>
          </p:cNvPicPr>
          <p:nvPr/>
        </p:nvPicPr>
        <p:blipFill>
          <a:blip r:embed="rId2"/>
          <a:srcRect/>
          <a:stretch>
            <a:fillRect/>
          </a:stretch>
        </p:blipFill>
        <p:spPr bwMode="auto">
          <a:xfrm>
            <a:off x="4076346" y="590088"/>
            <a:ext cx="948517" cy="995686"/>
          </a:xfrm>
          <a:prstGeom prst="rect">
            <a:avLst/>
          </a:prstGeom>
          <a:noFill/>
          <a:ln w="9525">
            <a:noFill/>
            <a:miter lim="800000"/>
            <a:headEnd/>
            <a:tailEnd/>
          </a:ln>
        </p:spPr>
      </p:pic>
    </p:spTree>
    <p:extLst>
      <p:ext uri="{BB962C8B-B14F-4D97-AF65-F5344CB8AC3E}">
        <p14:creationId xmlns:p14="http://schemas.microsoft.com/office/powerpoint/2010/main" val="390186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2016 </a:t>
            </a:r>
            <a:r>
              <a:rPr lang="en-US" sz="3200" b="1" dirty="0"/>
              <a:t>Recipient of the</a:t>
            </a:r>
            <a:br>
              <a:rPr lang="en-US" sz="3200" b="1" dirty="0"/>
            </a:br>
            <a:r>
              <a:rPr lang="en-US" sz="3200" b="1" dirty="0"/>
              <a:t>Kenneth T. Whitby Award</a:t>
            </a:r>
          </a:p>
        </p:txBody>
      </p:sp>
      <p:sp>
        <p:nvSpPr>
          <p:cNvPr id="4" name="Content Placeholder 3"/>
          <p:cNvSpPr>
            <a:spLocks noGrp="1"/>
          </p:cNvSpPr>
          <p:nvPr>
            <p:ph sz="half" idx="1"/>
          </p:nvPr>
        </p:nvSpPr>
        <p:spPr>
          <a:xfrm>
            <a:off x="2320931" y="2862693"/>
            <a:ext cx="5554638" cy="3847545"/>
          </a:xfrm>
        </p:spPr>
        <p:txBody>
          <a:bodyPr>
            <a:noAutofit/>
          </a:bodyPr>
          <a:lstStyle/>
          <a:p>
            <a:r>
              <a:rPr lang="en-US" sz="1800" dirty="0"/>
              <a:t>Sally Ng’s contributions to aerosol science have been exceptional for a scientist still early in her career.  </a:t>
            </a:r>
            <a:endParaRPr lang="en-US" sz="1800" dirty="0" smtClean="0"/>
          </a:p>
          <a:p>
            <a:r>
              <a:rPr lang="en-US" sz="1800" dirty="0" smtClean="0"/>
              <a:t>She </a:t>
            </a:r>
            <a:r>
              <a:rPr lang="en-US" sz="1800" dirty="0"/>
              <a:t>has published a significant number of papers that are impressive for their breadth and scientific impact. </a:t>
            </a:r>
            <a:endParaRPr lang="en-US" sz="1800" dirty="0" smtClean="0"/>
          </a:p>
          <a:p>
            <a:r>
              <a:rPr lang="en-US" sz="1800" dirty="0" smtClean="0"/>
              <a:t>Sally </a:t>
            </a:r>
            <a:r>
              <a:rPr lang="en-US" sz="1800" dirty="0"/>
              <a:t>has made important contributions to aerosol mass spectroscopy instrumentation and data interpretation and, through both chamber and field experiments, she has advanced current understanding of atmospheric secondary organic aerosol (SOA) formation.</a:t>
            </a:r>
          </a:p>
          <a:p>
            <a:endParaRPr lang="en-US" sz="1600" dirty="0"/>
          </a:p>
        </p:txBody>
      </p:sp>
      <p:pic>
        <p:nvPicPr>
          <p:cNvPr id="7" name="Picture 7" descr="AAAR logo"/>
          <p:cNvPicPr>
            <a:picLocks noChangeAspect="1" noChangeArrowheads="1"/>
          </p:cNvPicPr>
          <p:nvPr/>
        </p:nvPicPr>
        <p:blipFill>
          <a:blip r:embed="rId2"/>
          <a:srcRect/>
          <a:stretch>
            <a:fillRect/>
          </a:stretch>
        </p:blipFill>
        <p:spPr bwMode="auto">
          <a:xfrm>
            <a:off x="373235" y="365126"/>
            <a:ext cx="948517" cy="995686"/>
          </a:xfrm>
          <a:prstGeom prst="rect">
            <a:avLst/>
          </a:prstGeom>
          <a:noFill/>
          <a:ln w="9525">
            <a:noFill/>
            <a:miter lim="800000"/>
            <a:headEnd/>
            <a:tailEnd/>
          </a:ln>
        </p:spPr>
      </p:pic>
      <p:sp>
        <p:nvSpPr>
          <p:cNvPr id="8" name="TextBox 7"/>
          <p:cNvSpPr txBox="1"/>
          <p:nvPr/>
        </p:nvSpPr>
        <p:spPr>
          <a:xfrm>
            <a:off x="1871529" y="1690689"/>
            <a:ext cx="5428716" cy="954107"/>
          </a:xfrm>
          <a:prstGeom prst="rect">
            <a:avLst/>
          </a:prstGeom>
          <a:noFill/>
        </p:spPr>
        <p:txBody>
          <a:bodyPr wrap="square" rtlCol="0">
            <a:spAutoFit/>
          </a:bodyPr>
          <a:lstStyle/>
          <a:p>
            <a:pPr algn="ctr">
              <a:spcBef>
                <a:spcPct val="0"/>
              </a:spcBef>
              <a:buFontTx/>
              <a:buNone/>
            </a:pPr>
            <a:r>
              <a:rPr lang="en-US" altLang="en-US" sz="2800" b="1" i="1" dirty="0">
                <a:latin typeface="Times" panose="02020603050405020304" pitchFamily="18" charset="0"/>
              </a:rPr>
              <a:t>Nga Lee </a:t>
            </a:r>
            <a:r>
              <a:rPr lang="en-US" altLang="en-US" sz="2800" b="1" i="1" dirty="0" smtClean="0">
                <a:latin typeface="Times" panose="02020603050405020304" pitchFamily="18" charset="0"/>
              </a:rPr>
              <a:t>Ng</a:t>
            </a:r>
          </a:p>
          <a:p>
            <a:pPr algn="ctr">
              <a:spcBef>
                <a:spcPct val="0"/>
              </a:spcBef>
              <a:buFontTx/>
              <a:buNone/>
            </a:pPr>
            <a:r>
              <a:rPr lang="en-US" altLang="en-US" sz="2800" i="1" dirty="0">
                <a:latin typeface="Times" panose="02020603050405020304" pitchFamily="18" charset="0"/>
              </a:rPr>
              <a:t>Georgia Institute of Technology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235" y="2735332"/>
            <a:ext cx="1585219" cy="1981523"/>
          </a:xfrm>
          <a:prstGeom prst="rect">
            <a:avLst/>
          </a:prstGeom>
        </p:spPr>
      </p:pic>
    </p:spTree>
    <p:extLst>
      <p:ext uri="{BB962C8B-B14F-4D97-AF65-F5344CB8AC3E}">
        <p14:creationId xmlns:p14="http://schemas.microsoft.com/office/powerpoint/2010/main" val="15787890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166</Words>
  <Application>Microsoft Office PowerPoint</Application>
  <PresentationFormat>On-screen Show (4:3)</PresentationFormat>
  <Paragraphs>11</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Kenneth T. Whitby Award</vt:lpstr>
      <vt:lpstr>PowerPoint Presentation</vt:lpstr>
      <vt:lpstr>2016 Recipient of the Kenneth T. Whitby Award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Sheldon K. Friedlander Award</dc:title>
  <dc:creator>Melissa L. Baldwin</dc:creator>
  <cp:lastModifiedBy>Homaira Sheikh</cp:lastModifiedBy>
  <cp:revision>24</cp:revision>
  <dcterms:created xsi:type="dcterms:W3CDTF">2014-10-06T20:03:19Z</dcterms:created>
  <dcterms:modified xsi:type="dcterms:W3CDTF">2016-09-12T12:57:24Z</dcterms:modified>
</cp:coreProperties>
</file>