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5" d="100"/>
          <a:sy n="105" d="100"/>
        </p:scale>
        <p:origin x="-9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7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4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9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5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6B11-B485-4F7F-9B79-D5A2E56F3AA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7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0342" y="4064072"/>
            <a:ext cx="7943316" cy="927207"/>
          </a:xfrm>
        </p:spPr>
        <p:txBody>
          <a:bodyPr/>
          <a:lstStyle/>
          <a:p>
            <a:r>
              <a:rPr lang="en-US" b="1" dirty="0" smtClean="0"/>
              <a:t>Kenneth T. Whitby Award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5209196"/>
            <a:ext cx="6858000" cy="443847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American Association for Aerosol Research</a:t>
            </a:r>
            <a:endParaRPr lang="en-US" sz="2800" i="1" dirty="0"/>
          </a:p>
        </p:txBody>
      </p:sp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733" y="340057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2"/>
          <a:stretch>
            <a:fillRect/>
          </a:stretch>
        </p:blipFill>
        <p:spPr bwMode="auto">
          <a:xfrm>
            <a:off x="3532243" y="1030316"/>
            <a:ext cx="2079513" cy="281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5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131" y="1888160"/>
            <a:ext cx="7780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award honors Kenneth T. Whitby, known for his contributions to aerosol measurement, the study of aerosol properties and behavior, and the nature of atmospheric aerosols.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132" y="3760206"/>
            <a:ext cx="77809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/>
              <a:t>Kenneth T. Whitby Award</a:t>
            </a:r>
          </a:p>
          <a:p>
            <a:pPr algn="ctr"/>
            <a:r>
              <a:rPr lang="en-US" sz="2800" i="1" dirty="0"/>
              <a:t>“recognizes outstanding technical contributions to aerosol science and technology by a young scientist. The purpose pf the award is to encourage continued work in the field and ongoing support of such endeavors.”</a:t>
            </a:r>
          </a:p>
        </p:txBody>
      </p:sp>
      <p:pic>
        <p:nvPicPr>
          <p:cNvPr id="6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346" y="590088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8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2015 </a:t>
            </a:r>
            <a:r>
              <a:rPr lang="en-US" sz="3200" b="1" dirty="0"/>
              <a:t>Recipient of the</a:t>
            </a:r>
            <a:br>
              <a:rPr lang="en-US" sz="3200" b="1" dirty="0"/>
            </a:br>
            <a:r>
              <a:rPr lang="en-US" sz="3200" b="1" dirty="0"/>
              <a:t>Kenneth T. Whitby Award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20931" y="2862693"/>
            <a:ext cx="5554638" cy="3847545"/>
          </a:xfrm>
        </p:spPr>
        <p:txBody>
          <a:bodyPr>
            <a:noAutofit/>
          </a:bodyPr>
          <a:lstStyle/>
          <a:p>
            <a:r>
              <a:rPr lang="en-US" sz="1800" dirty="0"/>
              <a:t>Notable contributions to furthering understanding of how atmospheric aerosols interact with water vapor and influence cloud droplet formation. </a:t>
            </a:r>
          </a:p>
          <a:p>
            <a:r>
              <a:rPr lang="en-US" sz="1800" dirty="0"/>
              <a:t>Developed the theoretical “kappa” framework  in collaboration with Dr. Kreidenweis.</a:t>
            </a:r>
          </a:p>
          <a:p>
            <a:r>
              <a:rPr lang="en-US" sz="1800" dirty="0"/>
              <a:t>58 papers since 2006, an average of 7 papers per year since his PhD.</a:t>
            </a:r>
          </a:p>
          <a:p>
            <a:endParaRPr lang="en-US" sz="1600" dirty="0"/>
          </a:p>
        </p:txBody>
      </p:sp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35" y="365126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71529" y="1690689"/>
            <a:ext cx="5428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" panose="02020603050405020304" pitchFamily="18" charset="0"/>
              </a:rPr>
              <a:t>Markus </a:t>
            </a:r>
            <a:r>
              <a:rPr lang="en-US" altLang="en-US" sz="2800" b="1" i="1" dirty="0" err="1">
                <a:latin typeface="Times" panose="02020603050405020304" pitchFamily="18" charset="0"/>
              </a:rPr>
              <a:t>Petters</a:t>
            </a:r>
            <a:endParaRPr lang="en-US" altLang="en-US" sz="2800" b="1" i="1" dirty="0">
              <a:latin typeface="Times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Times" panose="02020603050405020304" pitchFamily="18" charset="0"/>
              </a:rPr>
              <a:t>North Carolina State University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5" y="2735332"/>
            <a:ext cx="1585219" cy="19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2015 </a:t>
            </a:r>
            <a:r>
              <a:rPr lang="en-US" sz="3200" b="1" dirty="0"/>
              <a:t>Recipient of the</a:t>
            </a:r>
            <a:br>
              <a:rPr lang="en-US" sz="3200" b="1" dirty="0"/>
            </a:br>
            <a:r>
              <a:rPr lang="en-US" sz="3200" b="1" dirty="0"/>
              <a:t>Kenneth T. Whitby Award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3" y="3143864"/>
            <a:ext cx="1371536" cy="2060649"/>
          </a:xfrm>
        </p:spPr>
      </p:pic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235" y="365126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71529" y="1690689"/>
            <a:ext cx="5428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 smtClean="0">
                <a:latin typeface="Times" panose="02020603050405020304" pitchFamily="18" charset="0"/>
              </a:rPr>
              <a:t>V. Faye McNeill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Times" panose="02020603050405020304" pitchFamily="18" charset="0"/>
              </a:rPr>
              <a:t>Columbia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238" y="2996697"/>
            <a:ext cx="6156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focuses on heterogeneous chemistry of ice and aerosol particles in the atmosphere; in particular, the impact of aerosol‐phase chemistry on light absorption and surface tension.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 research is changing the way we think about atmospheric organic chemistry, its effect on aerosol properties, and its impact on clouds and 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39 papers that have been cited over 1100 times, including two in Proceedings of the National Academy of Sciences. </a:t>
            </a:r>
          </a:p>
        </p:txBody>
      </p:sp>
    </p:spTree>
    <p:extLst>
      <p:ext uri="{BB962C8B-B14F-4D97-AF65-F5344CB8AC3E}">
        <p14:creationId xmlns:p14="http://schemas.microsoft.com/office/powerpoint/2010/main" val="261843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227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Kenneth T. Whitby Award</vt:lpstr>
      <vt:lpstr>PowerPoint Presentation</vt:lpstr>
      <vt:lpstr>2015 Recipient of the Kenneth T. Whitby Award</vt:lpstr>
      <vt:lpstr>2015 Recipient of the Kenneth T. Whitby Award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Sheldon K. Friedlander Award</dc:title>
  <dc:creator>Melissa L. Baldwin</dc:creator>
  <cp:lastModifiedBy>Homaira Sheikh</cp:lastModifiedBy>
  <cp:revision>18</cp:revision>
  <dcterms:created xsi:type="dcterms:W3CDTF">2014-10-06T20:03:19Z</dcterms:created>
  <dcterms:modified xsi:type="dcterms:W3CDTF">2015-09-16T13:07:29Z</dcterms:modified>
</cp:coreProperties>
</file>