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0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7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6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8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2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8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4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5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2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86B11-B485-4F7F-9B79-D5A2E56F3AA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8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0342" y="4064072"/>
            <a:ext cx="7943316" cy="927207"/>
          </a:xfrm>
        </p:spPr>
        <p:txBody>
          <a:bodyPr/>
          <a:lstStyle/>
          <a:p>
            <a:r>
              <a:rPr lang="en-US" b="1" dirty="0" smtClean="0"/>
              <a:t>David Sinclair Award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5209196"/>
            <a:ext cx="6858000" cy="443847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American Association for Aerosol Research</a:t>
            </a:r>
            <a:endParaRPr lang="en-US" sz="2800" i="1" dirty="0"/>
          </a:p>
        </p:txBody>
      </p:sp>
      <p:pic>
        <p:nvPicPr>
          <p:cNvPr id="7" name="Picture 7" descr="AAAR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201" y="353105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2" t="4245" r="1550" b="2122"/>
          <a:stretch>
            <a:fillRect/>
          </a:stretch>
        </p:blipFill>
        <p:spPr bwMode="auto">
          <a:xfrm>
            <a:off x="3601653" y="1240208"/>
            <a:ext cx="1940696" cy="278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5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132" y="2410818"/>
            <a:ext cx="7780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This award memorializes David Sinclair, one of aerosol science’s great innovators, known for his knowledge, ingenuity and energy.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133" y="3923979"/>
            <a:ext cx="77809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</a:t>
            </a:r>
            <a:r>
              <a:rPr lang="en-US" sz="2800" b="1" dirty="0"/>
              <a:t>David Sinclair Award</a:t>
            </a:r>
          </a:p>
          <a:p>
            <a:pPr algn="ctr"/>
            <a:r>
              <a:rPr lang="en-US" sz="2800" i="1" dirty="0"/>
              <a:t>“recognizes sustained excellence in aerosol research and technology by an established scientist still active in his/her career. The individual’s research must have a lasting impact in aerosol science.”</a:t>
            </a:r>
          </a:p>
        </p:txBody>
      </p:sp>
      <p:pic>
        <p:nvPicPr>
          <p:cNvPr id="6" name="Picture 7" descr="AAAR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6346" y="1102300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186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2015 </a:t>
            </a:r>
            <a:r>
              <a:rPr lang="en-US" sz="3200" b="1" dirty="0"/>
              <a:t>Recipient of the</a:t>
            </a:r>
            <a:br>
              <a:rPr lang="en-US" sz="3200" b="1" dirty="0"/>
            </a:br>
            <a:r>
              <a:rPr lang="en-US" sz="3200" b="1" dirty="0"/>
              <a:t>David Sinclair Award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838735" y="2852382"/>
            <a:ext cx="6102304" cy="3753133"/>
          </a:xfrm>
        </p:spPr>
        <p:txBody>
          <a:bodyPr>
            <a:noAutofit/>
          </a:bodyPr>
          <a:lstStyle/>
          <a:p>
            <a:r>
              <a:rPr lang="en-US" sz="1600" dirty="0"/>
              <a:t> Is internationally recognized for her seminal work in aerosol and cloud physics and chemistry. </a:t>
            </a:r>
            <a:endParaRPr lang="en-US" sz="1600" dirty="0" smtClean="0"/>
          </a:p>
          <a:p>
            <a:r>
              <a:rPr lang="en-US" sz="1600" dirty="0" smtClean="0"/>
              <a:t>Many </a:t>
            </a:r>
            <a:r>
              <a:rPr lang="en-US" sz="1600" dirty="0"/>
              <a:t>of her papers are considered “classics” and widely cited.</a:t>
            </a:r>
          </a:p>
          <a:p>
            <a:r>
              <a:rPr lang="en-US" sz="1600" dirty="0"/>
              <a:t>Publication record is outstanding with nearly 200 peer reviewed publications that have been cited over 8,000 times.</a:t>
            </a:r>
          </a:p>
          <a:p>
            <a:r>
              <a:rPr lang="en-US" sz="1600" dirty="0"/>
              <a:t>Has also a tremendous impact on the field through major service commitments, e.g., AAAR President, AAAR conference chair, and an outstanding mentor to dozens of graduate students and postdocs. </a:t>
            </a:r>
          </a:p>
          <a:p>
            <a:endParaRPr lang="en-US" sz="1600" dirty="0"/>
          </a:p>
        </p:txBody>
      </p:sp>
      <p:pic>
        <p:nvPicPr>
          <p:cNvPr id="7" name="Picture 7" descr="AAAR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530064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57642" y="1729450"/>
            <a:ext cx="5428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latin typeface="Times" charset="0"/>
              </a:rPr>
              <a:t>Sonia </a:t>
            </a:r>
            <a:r>
              <a:rPr lang="en-US" altLang="en-US" sz="2800" b="1" i="1" dirty="0" smtClean="0">
                <a:latin typeface="Times" charset="0"/>
              </a:rPr>
              <a:t>M. </a:t>
            </a:r>
            <a:r>
              <a:rPr lang="en-US" altLang="en-US" sz="2800" b="1" i="1" dirty="0" smtClean="0">
                <a:solidFill>
                  <a:srgbClr val="000000"/>
                </a:solidFill>
                <a:latin typeface="Times" charset="0"/>
              </a:rPr>
              <a:t>Kreidenweis</a:t>
            </a:r>
            <a:endParaRPr lang="en-US" altLang="en-US" sz="2800" b="1" i="1" dirty="0">
              <a:solidFill>
                <a:srgbClr val="000000"/>
              </a:solidFill>
              <a:latin typeface="Times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sz="2800" i="1" dirty="0">
                <a:solidFill>
                  <a:srgbClr val="000000"/>
                </a:solidFill>
                <a:latin typeface="Times" charset="0"/>
              </a:rPr>
              <a:t>Colorado State University</a:t>
            </a: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650" y="2852381"/>
            <a:ext cx="1803737" cy="2710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78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157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David Sinclair Award</vt:lpstr>
      <vt:lpstr>PowerPoint Presentation</vt:lpstr>
      <vt:lpstr>2015 Recipient of the David Sinclair Award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Sheldon K. Friedlander Award</dc:title>
  <dc:creator>Melissa L. Baldwin</dc:creator>
  <cp:lastModifiedBy>Homaira Sheikh</cp:lastModifiedBy>
  <cp:revision>17</cp:revision>
  <dcterms:created xsi:type="dcterms:W3CDTF">2014-10-06T20:03:19Z</dcterms:created>
  <dcterms:modified xsi:type="dcterms:W3CDTF">2015-09-16T12:38:44Z</dcterms:modified>
</cp:coreProperties>
</file>